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70" r:id="rId8"/>
    <p:sldId id="271" r:id="rId9"/>
    <p:sldId id="272" r:id="rId10"/>
    <p:sldId id="273" r:id="rId11"/>
    <p:sldId id="274" r:id="rId12"/>
    <p:sldId id="277"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94660" autoAdjust="0"/>
  </p:normalViewPr>
  <p:slideViewPr>
    <p:cSldViewPr snapToGrid="0">
      <p:cViewPr>
        <p:scale>
          <a:sx n="80" d="100"/>
          <a:sy n="80" d="100"/>
        </p:scale>
        <p:origin x="-192" y="-24"/>
      </p:cViewPr>
      <p:guideLst>
        <p:guide orient="horz" pos="2160"/>
        <p:guide pos="3840"/>
      </p:guideLst>
    </p:cSldViewPr>
  </p:slideViewPr>
  <p:outlineViewPr>
    <p:cViewPr>
      <p:scale>
        <a:sx n="33" d="100"/>
        <a:sy n="33" d="100"/>
      </p:scale>
      <p:origin x="54" y="45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3DF63-59D3-41C0-9F23-9892F423013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09D4576-5624-4A38-A259-A38FFE4C6B46}">
      <dgm:prSet/>
      <dgm:spPr/>
      <dgm:t>
        <a:bodyPr/>
        <a:lstStyle/>
        <a:p>
          <a:pPr rtl="0"/>
          <a:r>
            <a:rPr lang="en-CA" smtClean="0"/>
            <a:t>Warm up / Cool down.</a:t>
          </a:r>
          <a:endParaRPr lang="en-CA"/>
        </a:p>
      </dgm:t>
    </dgm:pt>
    <dgm:pt modelId="{31F8E689-0CED-41D8-8C2A-941A700334E3}" type="parTrans" cxnId="{D998A6BE-BB5B-46B0-8449-C8A893F446A7}">
      <dgm:prSet/>
      <dgm:spPr/>
      <dgm:t>
        <a:bodyPr/>
        <a:lstStyle/>
        <a:p>
          <a:endParaRPr lang="en-CA"/>
        </a:p>
      </dgm:t>
    </dgm:pt>
    <dgm:pt modelId="{4185E88C-A663-43A9-A0BF-0158219D7700}" type="sibTrans" cxnId="{D998A6BE-BB5B-46B0-8449-C8A893F446A7}">
      <dgm:prSet/>
      <dgm:spPr/>
      <dgm:t>
        <a:bodyPr/>
        <a:lstStyle/>
        <a:p>
          <a:endParaRPr lang="en-CA"/>
        </a:p>
      </dgm:t>
    </dgm:pt>
    <dgm:pt modelId="{65537A20-72FA-4157-A3CF-B2C555733EE5}">
      <dgm:prSet/>
      <dgm:spPr/>
      <dgm:t>
        <a:bodyPr/>
        <a:lstStyle/>
        <a:p>
          <a:pPr rtl="0"/>
          <a:r>
            <a:rPr lang="en-CA" smtClean="0"/>
            <a:t>G-A-G methodology.</a:t>
          </a:r>
          <a:endParaRPr lang="en-CA"/>
        </a:p>
      </dgm:t>
    </dgm:pt>
    <dgm:pt modelId="{FCD44FE0-1BF6-486E-B630-AD9BAA300356}" type="parTrans" cxnId="{3AA80DFF-1631-45C1-9690-7F6DECA5FB9C}">
      <dgm:prSet/>
      <dgm:spPr/>
      <dgm:t>
        <a:bodyPr/>
        <a:lstStyle/>
        <a:p>
          <a:endParaRPr lang="en-CA"/>
        </a:p>
      </dgm:t>
    </dgm:pt>
    <dgm:pt modelId="{F9D82B5C-AB62-4100-91AF-E557B6317729}" type="sibTrans" cxnId="{3AA80DFF-1631-45C1-9690-7F6DECA5FB9C}">
      <dgm:prSet/>
      <dgm:spPr/>
      <dgm:t>
        <a:bodyPr/>
        <a:lstStyle/>
        <a:p>
          <a:endParaRPr lang="en-CA"/>
        </a:p>
      </dgm:t>
    </dgm:pt>
    <dgm:pt modelId="{861453B6-B1F7-4784-87DF-33ECEE44BB11}">
      <dgm:prSet/>
      <dgm:spPr/>
      <dgm:t>
        <a:bodyPr/>
        <a:lstStyle/>
        <a:p>
          <a:pPr rtl="0"/>
          <a:r>
            <a:rPr lang="en-CA" smtClean="0"/>
            <a:t>Creating activities, functional / skill.</a:t>
          </a:r>
          <a:endParaRPr lang="en-CA"/>
        </a:p>
      </dgm:t>
    </dgm:pt>
    <dgm:pt modelId="{C1750027-D642-462E-98A2-9A914834CDCA}" type="parTrans" cxnId="{2CC6A9CD-7F7C-4A6C-9CCB-E894FCFEACE4}">
      <dgm:prSet/>
      <dgm:spPr/>
      <dgm:t>
        <a:bodyPr/>
        <a:lstStyle/>
        <a:p>
          <a:endParaRPr lang="en-CA"/>
        </a:p>
      </dgm:t>
    </dgm:pt>
    <dgm:pt modelId="{FEC01020-F6F0-43C1-87D6-C75B017F2B38}" type="sibTrans" cxnId="{2CC6A9CD-7F7C-4A6C-9CCB-E894FCFEACE4}">
      <dgm:prSet/>
      <dgm:spPr/>
      <dgm:t>
        <a:bodyPr/>
        <a:lstStyle/>
        <a:p>
          <a:endParaRPr lang="en-CA"/>
        </a:p>
      </dgm:t>
    </dgm:pt>
    <dgm:pt modelId="{1A19FAAC-82FB-434F-BC9D-4F200C8E34F9}">
      <dgm:prSet/>
      <dgm:spPr/>
      <dgm:t>
        <a:bodyPr/>
        <a:lstStyle/>
        <a:p>
          <a:pPr rtl="0"/>
          <a:r>
            <a:rPr lang="en-CA" smtClean="0"/>
            <a:t>Small Sided Games.  Catering a game to serve a specific purpose.</a:t>
          </a:r>
          <a:endParaRPr lang="en-CA"/>
        </a:p>
      </dgm:t>
    </dgm:pt>
    <dgm:pt modelId="{ABB5C380-C9BB-4283-B008-7DA1D15FA95D}" type="parTrans" cxnId="{2524662E-8C84-4E95-830D-908A70193D39}">
      <dgm:prSet/>
      <dgm:spPr/>
      <dgm:t>
        <a:bodyPr/>
        <a:lstStyle/>
        <a:p>
          <a:endParaRPr lang="en-CA"/>
        </a:p>
      </dgm:t>
    </dgm:pt>
    <dgm:pt modelId="{F7BB86A9-8878-460A-BE6E-3C6769E9CE45}" type="sibTrans" cxnId="{2524662E-8C84-4E95-830D-908A70193D39}">
      <dgm:prSet/>
      <dgm:spPr/>
      <dgm:t>
        <a:bodyPr/>
        <a:lstStyle/>
        <a:p>
          <a:endParaRPr lang="en-CA"/>
        </a:p>
      </dgm:t>
    </dgm:pt>
    <dgm:pt modelId="{226A5539-A567-4347-8F46-1E788EC2585F}">
      <dgm:prSet/>
      <dgm:spPr/>
      <dgm:t>
        <a:bodyPr/>
        <a:lstStyle/>
        <a:p>
          <a:pPr rtl="0"/>
          <a:r>
            <a:rPr lang="en-CA" smtClean="0"/>
            <a:t>Interventions.</a:t>
          </a:r>
          <a:endParaRPr lang="en-CA"/>
        </a:p>
      </dgm:t>
    </dgm:pt>
    <dgm:pt modelId="{1902C675-03C9-4BB8-B3E9-25FF975F5FA5}" type="parTrans" cxnId="{3AD42E56-8E38-4759-8683-03F28E43EFD9}">
      <dgm:prSet/>
      <dgm:spPr/>
      <dgm:t>
        <a:bodyPr/>
        <a:lstStyle/>
        <a:p>
          <a:endParaRPr lang="en-CA"/>
        </a:p>
      </dgm:t>
    </dgm:pt>
    <dgm:pt modelId="{E0A63094-F54E-4931-BD23-53F77070E43D}" type="sibTrans" cxnId="{3AD42E56-8E38-4759-8683-03F28E43EFD9}">
      <dgm:prSet/>
      <dgm:spPr/>
      <dgm:t>
        <a:bodyPr/>
        <a:lstStyle/>
        <a:p>
          <a:endParaRPr lang="en-CA"/>
        </a:p>
      </dgm:t>
    </dgm:pt>
    <dgm:pt modelId="{5355195C-4FE4-4614-AFAE-4EF44F0564D8}" type="pres">
      <dgm:prSet presAssocID="{6243DF63-59D3-41C0-9F23-9892F4230131}" presName="linearFlow" presStyleCnt="0">
        <dgm:presLayoutVars>
          <dgm:dir/>
          <dgm:resizeHandles val="exact"/>
        </dgm:presLayoutVars>
      </dgm:prSet>
      <dgm:spPr/>
      <dgm:t>
        <a:bodyPr/>
        <a:lstStyle/>
        <a:p>
          <a:endParaRPr lang="en-CA"/>
        </a:p>
      </dgm:t>
    </dgm:pt>
    <dgm:pt modelId="{83572BDB-2E48-4BC1-A58E-810CB2F3C536}" type="pres">
      <dgm:prSet presAssocID="{609D4576-5624-4A38-A259-A38FFE4C6B46}" presName="composite" presStyleCnt="0"/>
      <dgm:spPr/>
    </dgm:pt>
    <dgm:pt modelId="{722B8E31-02C0-43C5-9D60-6BC799C8BB5A}" type="pres">
      <dgm:prSet presAssocID="{609D4576-5624-4A38-A259-A38FFE4C6B46}"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F284AB6-DFEC-4B4D-8B5B-062C1793467F}" type="pres">
      <dgm:prSet presAssocID="{609D4576-5624-4A38-A259-A38FFE4C6B46}" presName="txShp" presStyleLbl="node1" presStyleIdx="0" presStyleCnt="5">
        <dgm:presLayoutVars>
          <dgm:bulletEnabled val="1"/>
        </dgm:presLayoutVars>
      </dgm:prSet>
      <dgm:spPr/>
      <dgm:t>
        <a:bodyPr/>
        <a:lstStyle/>
        <a:p>
          <a:endParaRPr lang="en-CA"/>
        </a:p>
      </dgm:t>
    </dgm:pt>
    <dgm:pt modelId="{F54BD40C-2C02-4C2A-9B19-B00AD89DBE5A}" type="pres">
      <dgm:prSet presAssocID="{4185E88C-A663-43A9-A0BF-0158219D7700}" presName="spacing" presStyleCnt="0"/>
      <dgm:spPr/>
    </dgm:pt>
    <dgm:pt modelId="{70E30F31-E327-4440-82B8-71E049D9BF3F}" type="pres">
      <dgm:prSet presAssocID="{65537A20-72FA-4157-A3CF-B2C555733EE5}" presName="composite" presStyleCnt="0"/>
      <dgm:spPr/>
    </dgm:pt>
    <dgm:pt modelId="{96C31B38-FC0F-4F81-89EF-D10CDEA02A71}" type="pres">
      <dgm:prSet presAssocID="{65537A20-72FA-4157-A3CF-B2C555733EE5}"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0F58AC5-AB12-43B0-851E-C58CE89178F0}" type="pres">
      <dgm:prSet presAssocID="{65537A20-72FA-4157-A3CF-B2C555733EE5}" presName="txShp" presStyleLbl="node1" presStyleIdx="1" presStyleCnt="5">
        <dgm:presLayoutVars>
          <dgm:bulletEnabled val="1"/>
        </dgm:presLayoutVars>
      </dgm:prSet>
      <dgm:spPr/>
      <dgm:t>
        <a:bodyPr/>
        <a:lstStyle/>
        <a:p>
          <a:endParaRPr lang="en-CA"/>
        </a:p>
      </dgm:t>
    </dgm:pt>
    <dgm:pt modelId="{740C520B-4474-4C82-AEBA-86813D5FE373}" type="pres">
      <dgm:prSet presAssocID="{F9D82B5C-AB62-4100-91AF-E557B6317729}" presName="spacing" presStyleCnt="0"/>
      <dgm:spPr/>
    </dgm:pt>
    <dgm:pt modelId="{FE45EEE7-DE1A-425D-8A2A-4227153623DF}" type="pres">
      <dgm:prSet presAssocID="{861453B6-B1F7-4784-87DF-33ECEE44BB11}" presName="composite" presStyleCnt="0"/>
      <dgm:spPr/>
    </dgm:pt>
    <dgm:pt modelId="{A2B5F650-7A9F-40E4-877C-73F7F21A19AD}" type="pres">
      <dgm:prSet presAssocID="{861453B6-B1F7-4784-87DF-33ECEE44BB11}"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A3BF84-DBF0-4BC5-94E4-EF1757C7EFCD}" type="pres">
      <dgm:prSet presAssocID="{861453B6-B1F7-4784-87DF-33ECEE44BB11}" presName="txShp" presStyleLbl="node1" presStyleIdx="2" presStyleCnt="5">
        <dgm:presLayoutVars>
          <dgm:bulletEnabled val="1"/>
        </dgm:presLayoutVars>
      </dgm:prSet>
      <dgm:spPr/>
      <dgm:t>
        <a:bodyPr/>
        <a:lstStyle/>
        <a:p>
          <a:endParaRPr lang="en-CA"/>
        </a:p>
      </dgm:t>
    </dgm:pt>
    <dgm:pt modelId="{76213C32-8B61-4441-BFE1-583AD303DA23}" type="pres">
      <dgm:prSet presAssocID="{FEC01020-F6F0-43C1-87D6-C75B017F2B38}" presName="spacing" presStyleCnt="0"/>
      <dgm:spPr/>
    </dgm:pt>
    <dgm:pt modelId="{F98B1C6A-5454-4C14-AD04-574ABDD49A27}" type="pres">
      <dgm:prSet presAssocID="{1A19FAAC-82FB-434F-BC9D-4F200C8E34F9}" presName="composite" presStyleCnt="0"/>
      <dgm:spPr/>
    </dgm:pt>
    <dgm:pt modelId="{7B8D6917-8818-4388-A133-373B1DC37FA1}" type="pres">
      <dgm:prSet presAssocID="{1A19FAAC-82FB-434F-BC9D-4F200C8E34F9}"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DBBE1F5-E270-43C2-84C1-62C6756701F2}" type="pres">
      <dgm:prSet presAssocID="{1A19FAAC-82FB-434F-BC9D-4F200C8E34F9}" presName="txShp" presStyleLbl="node1" presStyleIdx="3" presStyleCnt="5">
        <dgm:presLayoutVars>
          <dgm:bulletEnabled val="1"/>
        </dgm:presLayoutVars>
      </dgm:prSet>
      <dgm:spPr/>
      <dgm:t>
        <a:bodyPr/>
        <a:lstStyle/>
        <a:p>
          <a:endParaRPr lang="en-CA"/>
        </a:p>
      </dgm:t>
    </dgm:pt>
    <dgm:pt modelId="{421643E0-82A8-4004-BE39-8B5F5619EE3F}" type="pres">
      <dgm:prSet presAssocID="{F7BB86A9-8878-460A-BE6E-3C6769E9CE45}" presName="spacing" presStyleCnt="0"/>
      <dgm:spPr/>
    </dgm:pt>
    <dgm:pt modelId="{F232229B-A47B-49AA-8E7E-D60C184A6546}" type="pres">
      <dgm:prSet presAssocID="{226A5539-A567-4347-8F46-1E788EC2585F}" presName="composite" presStyleCnt="0"/>
      <dgm:spPr/>
    </dgm:pt>
    <dgm:pt modelId="{99327B35-6C4D-43BA-ADF6-BEA7E0C93B7D}" type="pres">
      <dgm:prSet presAssocID="{226A5539-A567-4347-8F46-1E788EC2585F}"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DFED767-E8E8-42C3-85E4-152BC8649208}" type="pres">
      <dgm:prSet presAssocID="{226A5539-A567-4347-8F46-1E788EC2585F}" presName="txShp" presStyleLbl="node1" presStyleIdx="4" presStyleCnt="5">
        <dgm:presLayoutVars>
          <dgm:bulletEnabled val="1"/>
        </dgm:presLayoutVars>
      </dgm:prSet>
      <dgm:spPr/>
      <dgm:t>
        <a:bodyPr/>
        <a:lstStyle/>
        <a:p>
          <a:endParaRPr lang="en-CA"/>
        </a:p>
      </dgm:t>
    </dgm:pt>
  </dgm:ptLst>
  <dgm:cxnLst>
    <dgm:cxn modelId="{2524662E-8C84-4E95-830D-908A70193D39}" srcId="{6243DF63-59D3-41C0-9F23-9892F4230131}" destId="{1A19FAAC-82FB-434F-BC9D-4F200C8E34F9}" srcOrd="3" destOrd="0" parTransId="{ABB5C380-C9BB-4283-B008-7DA1D15FA95D}" sibTransId="{F7BB86A9-8878-460A-BE6E-3C6769E9CE45}"/>
    <dgm:cxn modelId="{2CC6A9CD-7F7C-4A6C-9CCB-E894FCFEACE4}" srcId="{6243DF63-59D3-41C0-9F23-9892F4230131}" destId="{861453B6-B1F7-4784-87DF-33ECEE44BB11}" srcOrd="2" destOrd="0" parTransId="{C1750027-D642-462E-98A2-9A914834CDCA}" sibTransId="{FEC01020-F6F0-43C1-87D6-C75B017F2B38}"/>
    <dgm:cxn modelId="{D6576A09-13B7-4673-B57B-786EF71747A1}" type="presOf" srcId="{861453B6-B1F7-4784-87DF-33ECEE44BB11}" destId="{FCA3BF84-DBF0-4BC5-94E4-EF1757C7EFCD}" srcOrd="0" destOrd="0" presId="urn:microsoft.com/office/officeart/2005/8/layout/vList3"/>
    <dgm:cxn modelId="{8FF5B9D7-89DF-4B72-9086-3B230D408C74}" type="presOf" srcId="{226A5539-A567-4347-8F46-1E788EC2585F}" destId="{4DFED767-E8E8-42C3-85E4-152BC8649208}" srcOrd="0" destOrd="0" presId="urn:microsoft.com/office/officeart/2005/8/layout/vList3"/>
    <dgm:cxn modelId="{D998A6BE-BB5B-46B0-8449-C8A893F446A7}" srcId="{6243DF63-59D3-41C0-9F23-9892F4230131}" destId="{609D4576-5624-4A38-A259-A38FFE4C6B46}" srcOrd="0" destOrd="0" parTransId="{31F8E689-0CED-41D8-8C2A-941A700334E3}" sibTransId="{4185E88C-A663-43A9-A0BF-0158219D7700}"/>
    <dgm:cxn modelId="{6B2C1525-938E-43D5-9F6C-76760D014424}" type="presOf" srcId="{1A19FAAC-82FB-434F-BC9D-4F200C8E34F9}" destId="{2DBBE1F5-E270-43C2-84C1-62C6756701F2}" srcOrd="0" destOrd="0" presId="urn:microsoft.com/office/officeart/2005/8/layout/vList3"/>
    <dgm:cxn modelId="{3AD42E56-8E38-4759-8683-03F28E43EFD9}" srcId="{6243DF63-59D3-41C0-9F23-9892F4230131}" destId="{226A5539-A567-4347-8F46-1E788EC2585F}" srcOrd="4" destOrd="0" parTransId="{1902C675-03C9-4BB8-B3E9-25FF975F5FA5}" sibTransId="{E0A63094-F54E-4931-BD23-53F77070E43D}"/>
    <dgm:cxn modelId="{003CA0F0-6442-49D1-A570-EE6A498633D6}" type="presOf" srcId="{65537A20-72FA-4157-A3CF-B2C555733EE5}" destId="{B0F58AC5-AB12-43B0-851E-C58CE89178F0}" srcOrd="0" destOrd="0" presId="urn:microsoft.com/office/officeart/2005/8/layout/vList3"/>
    <dgm:cxn modelId="{BE669FF4-E0C6-47FD-BC9E-2ED4EDF883E7}" type="presOf" srcId="{6243DF63-59D3-41C0-9F23-9892F4230131}" destId="{5355195C-4FE4-4614-AFAE-4EF44F0564D8}" srcOrd="0" destOrd="0" presId="urn:microsoft.com/office/officeart/2005/8/layout/vList3"/>
    <dgm:cxn modelId="{3AA80DFF-1631-45C1-9690-7F6DECA5FB9C}" srcId="{6243DF63-59D3-41C0-9F23-9892F4230131}" destId="{65537A20-72FA-4157-A3CF-B2C555733EE5}" srcOrd="1" destOrd="0" parTransId="{FCD44FE0-1BF6-486E-B630-AD9BAA300356}" sibTransId="{F9D82B5C-AB62-4100-91AF-E557B6317729}"/>
    <dgm:cxn modelId="{0443B2CE-2A61-4BBA-A5FB-4309635556CB}" type="presOf" srcId="{609D4576-5624-4A38-A259-A38FFE4C6B46}" destId="{9F284AB6-DFEC-4B4D-8B5B-062C1793467F}" srcOrd="0" destOrd="0" presId="urn:microsoft.com/office/officeart/2005/8/layout/vList3"/>
    <dgm:cxn modelId="{49B0FC69-A7FE-4AA2-A0EA-6607FD7B6612}" type="presParOf" srcId="{5355195C-4FE4-4614-AFAE-4EF44F0564D8}" destId="{83572BDB-2E48-4BC1-A58E-810CB2F3C536}" srcOrd="0" destOrd="0" presId="urn:microsoft.com/office/officeart/2005/8/layout/vList3"/>
    <dgm:cxn modelId="{CD623698-CDE9-4439-B661-550BAFD408D6}" type="presParOf" srcId="{83572BDB-2E48-4BC1-A58E-810CB2F3C536}" destId="{722B8E31-02C0-43C5-9D60-6BC799C8BB5A}" srcOrd="0" destOrd="0" presId="urn:microsoft.com/office/officeart/2005/8/layout/vList3"/>
    <dgm:cxn modelId="{A87D17A4-A0C6-499B-8A6D-E3362720C28B}" type="presParOf" srcId="{83572BDB-2E48-4BC1-A58E-810CB2F3C536}" destId="{9F284AB6-DFEC-4B4D-8B5B-062C1793467F}" srcOrd="1" destOrd="0" presId="urn:microsoft.com/office/officeart/2005/8/layout/vList3"/>
    <dgm:cxn modelId="{A697F8E7-049C-4E13-BEA0-9AFFE03405C7}" type="presParOf" srcId="{5355195C-4FE4-4614-AFAE-4EF44F0564D8}" destId="{F54BD40C-2C02-4C2A-9B19-B00AD89DBE5A}" srcOrd="1" destOrd="0" presId="urn:microsoft.com/office/officeart/2005/8/layout/vList3"/>
    <dgm:cxn modelId="{4BFC16F6-583D-4E27-98B2-C93E5098AD9E}" type="presParOf" srcId="{5355195C-4FE4-4614-AFAE-4EF44F0564D8}" destId="{70E30F31-E327-4440-82B8-71E049D9BF3F}" srcOrd="2" destOrd="0" presId="urn:microsoft.com/office/officeart/2005/8/layout/vList3"/>
    <dgm:cxn modelId="{44E33354-49DE-4753-A8D9-AD57E1537FEF}" type="presParOf" srcId="{70E30F31-E327-4440-82B8-71E049D9BF3F}" destId="{96C31B38-FC0F-4F81-89EF-D10CDEA02A71}" srcOrd="0" destOrd="0" presId="urn:microsoft.com/office/officeart/2005/8/layout/vList3"/>
    <dgm:cxn modelId="{986242CF-8FE9-4552-96AA-9108E5C2AB08}" type="presParOf" srcId="{70E30F31-E327-4440-82B8-71E049D9BF3F}" destId="{B0F58AC5-AB12-43B0-851E-C58CE89178F0}" srcOrd="1" destOrd="0" presId="urn:microsoft.com/office/officeart/2005/8/layout/vList3"/>
    <dgm:cxn modelId="{8FAFA4F0-A7CE-495A-BA2F-E7613C14B4DC}" type="presParOf" srcId="{5355195C-4FE4-4614-AFAE-4EF44F0564D8}" destId="{740C520B-4474-4C82-AEBA-86813D5FE373}" srcOrd="3" destOrd="0" presId="urn:microsoft.com/office/officeart/2005/8/layout/vList3"/>
    <dgm:cxn modelId="{22DB68C4-717F-4B82-897E-66E056442F8C}" type="presParOf" srcId="{5355195C-4FE4-4614-AFAE-4EF44F0564D8}" destId="{FE45EEE7-DE1A-425D-8A2A-4227153623DF}" srcOrd="4" destOrd="0" presId="urn:microsoft.com/office/officeart/2005/8/layout/vList3"/>
    <dgm:cxn modelId="{9FDF4475-FCE4-4B61-A0A7-901D0DECD15F}" type="presParOf" srcId="{FE45EEE7-DE1A-425D-8A2A-4227153623DF}" destId="{A2B5F650-7A9F-40E4-877C-73F7F21A19AD}" srcOrd="0" destOrd="0" presId="urn:microsoft.com/office/officeart/2005/8/layout/vList3"/>
    <dgm:cxn modelId="{E9DB6CA2-EE95-472C-A86F-CD7EB5E99DA8}" type="presParOf" srcId="{FE45EEE7-DE1A-425D-8A2A-4227153623DF}" destId="{FCA3BF84-DBF0-4BC5-94E4-EF1757C7EFCD}" srcOrd="1" destOrd="0" presId="urn:microsoft.com/office/officeart/2005/8/layout/vList3"/>
    <dgm:cxn modelId="{3792BF4C-BA67-4552-A307-33E7CDE23A9C}" type="presParOf" srcId="{5355195C-4FE4-4614-AFAE-4EF44F0564D8}" destId="{76213C32-8B61-4441-BFE1-583AD303DA23}" srcOrd="5" destOrd="0" presId="urn:microsoft.com/office/officeart/2005/8/layout/vList3"/>
    <dgm:cxn modelId="{3D694122-E512-46D4-965F-BEE8ED25E805}" type="presParOf" srcId="{5355195C-4FE4-4614-AFAE-4EF44F0564D8}" destId="{F98B1C6A-5454-4C14-AD04-574ABDD49A27}" srcOrd="6" destOrd="0" presId="urn:microsoft.com/office/officeart/2005/8/layout/vList3"/>
    <dgm:cxn modelId="{7B5A5207-73A6-4C9A-A73C-7D5355F4D650}" type="presParOf" srcId="{F98B1C6A-5454-4C14-AD04-574ABDD49A27}" destId="{7B8D6917-8818-4388-A133-373B1DC37FA1}" srcOrd="0" destOrd="0" presId="urn:microsoft.com/office/officeart/2005/8/layout/vList3"/>
    <dgm:cxn modelId="{ED81DE9E-5997-4978-A9D7-4197C67F20C4}" type="presParOf" srcId="{F98B1C6A-5454-4C14-AD04-574ABDD49A27}" destId="{2DBBE1F5-E270-43C2-84C1-62C6756701F2}" srcOrd="1" destOrd="0" presId="urn:microsoft.com/office/officeart/2005/8/layout/vList3"/>
    <dgm:cxn modelId="{194E06CC-F68C-495A-9F8F-14E38B5993DB}" type="presParOf" srcId="{5355195C-4FE4-4614-AFAE-4EF44F0564D8}" destId="{421643E0-82A8-4004-BE39-8B5F5619EE3F}" srcOrd="7" destOrd="0" presId="urn:microsoft.com/office/officeart/2005/8/layout/vList3"/>
    <dgm:cxn modelId="{51B70FA7-D804-4411-92B7-AE02C8530388}" type="presParOf" srcId="{5355195C-4FE4-4614-AFAE-4EF44F0564D8}" destId="{F232229B-A47B-49AA-8E7E-D60C184A6546}" srcOrd="8" destOrd="0" presId="urn:microsoft.com/office/officeart/2005/8/layout/vList3"/>
    <dgm:cxn modelId="{B3CA5787-E701-4BEB-B78E-C7A37C99A105}" type="presParOf" srcId="{F232229B-A47B-49AA-8E7E-D60C184A6546}" destId="{99327B35-6C4D-43BA-ADF6-BEA7E0C93B7D}" srcOrd="0" destOrd="0" presId="urn:microsoft.com/office/officeart/2005/8/layout/vList3"/>
    <dgm:cxn modelId="{8D2A3295-D647-4CE9-9B58-5663AA6C3877}" type="presParOf" srcId="{F232229B-A47B-49AA-8E7E-D60C184A6546}" destId="{4DFED767-E8E8-42C3-85E4-152BC86492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628D1-3A92-4433-8875-D9D673EA581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438E9A1D-3762-4306-BF80-52ACD7E2CF0F}">
      <dgm:prSet phldrT="[Text]"/>
      <dgm:spPr/>
      <dgm:t>
        <a:bodyPr/>
        <a:lstStyle/>
        <a:p>
          <a:r>
            <a:rPr lang="en-CA" dirty="0" smtClean="0"/>
            <a:t>PENETRATION</a:t>
          </a:r>
          <a:endParaRPr lang="en-CA" dirty="0"/>
        </a:p>
      </dgm:t>
    </dgm:pt>
    <dgm:pt modelId="{67ACCBF7-2E58-4DB6-83DC-BDCC8D5E1642}" type="parTrans" cxnId="{9628A672-C118-4EE4-962B-5347FE9AF05B}">
      <dgm:prSet/>
      <dgm:spPr/>
      <dgm:t>
        <a:bodyPr/>
        <a:lstStyle/>
        <a:p>
          <a:endParaRPr lang="en-CA"/>
        </a:p>
      </dgm:t>
    </dgm:pt>
    <dgm:pt modelId="{E3FABE75-1FB1-41A8-9C25-CF50FE1F15A4}" type="sibTrans" cxnId="{9628A672-C118-4EE4-962B-5347FE9AF05B}">
      <dgm:prSet/>
      <dgm:spPr/>
      <dgm:t>
        <a:bodyPr/>
        <a:lstStyle/>
        <a:p>
          <a:endParaRPr lang="en-CA"/>
        </a:p>
      </dgm:t>
    </dgm:pt>
    <dgm:pt modelId="{F96B8B4C-73C0-4E4E-8F3A-C9513DCBD671}">
      <dgm:prSet phldrT="[Text]"/>
      <dgm:spPr/>
      <dgm:t>
        <a:bodyPr/>
        <a:lstStyle/>
        <a:p>
          <a:r>
            <a:rPr lang="en-CA" dirty="0" smtClean="0"/>
            <a:t>DISPERSAL</a:t>
          </a:r>
        </a:p>
        <a:p>
          <a:r>
            <a:rPr lang="en-CA" dirty="0" smtClean="0"/>
            <a:t>(WIDTH)</a:t>
          </a:r>
          <a:endParaRPr lang="en-CA" dirty="0"/>
        </a:p>
      </dgm:t>
    </dgm:pt>
    <dgm:pt modelId="{441DB9A8-AA45-4E0F-85B9-7FBAE51AE689}" type="parTrans" cxnId="{D7AE19B9-55FB-44EA-91F8-62686F648495}">
      <dgm:prSet/>
      <dgm:spPr/>
      <dgm:t>
        <a:bodyPr/>
        <a:lstStyle/>
        <a:p>
          <a:endParaRPr lang="en-CA"/>
        </a:p>
      </dgm:t>
    </dgm:pt>
    <dgm:pt modelId="{BFC783F7-CF18-42AB-AC47-848C285E7FFD}" type="sibTrans" cxnId="{D7AE19B9-55FB-44EA-91F8-62686F648495}">
      <dgm:prSet/>
      <dgm:spPr/>
      <dgm:t>
        <a:bodyPr/>
        <a:lstStyle/>
        <a:p>
          <a:endParaRPr lang="en-CA"/>
        </a:p>
      </dgm:t>
    </dgm:pt>
    <dgm:pt modelId="{E4E3DF65-FB4A-4260-B9AF-DCDFFD5505F6}">
      <dgm:prSet phldrT="[Text]"/>
      <dgm:spPr/>
      <dgm:t>
        <a:bodyPr/>
        <a:lstStyle/>
        <a:p>
          <a:r>
            <a:rPr lang="en-CA" dirty="0" smtClean="0"/>
            <a:t>IMPROVISATION</a:t>
          </a:r>
          <a:endParaRPr lang="en-CA" dirty="0"/>
        </a:p>
      </dgm:t>
    </dgm:pt>
    <dgm:pt modelId="{46818BF7-0DD6-4474-A33B-E0ACF43A6642}" type="parTrans" cxnId="{41889EED-2CD8-450A-93B4-91B9846E1D23}">
      <dgm:prSet/>
      <dgm:spPr/>
      <dgm:t>
        <a:bodyPr/>
        <a:lstStyle/>
        <a:p>
          <a:endParaRPr lang="en-CA"/>
        </a:p>
      </dgm:t>
    </dgm:pt>
    <dgm:pt modelId="{828A3D0A-DEC5-4606-8CCD-EA25F6187874}" type="sibTrans" cxnId="{41889EED-2CD8-450A-93B4-91B9846E1D23}">
      <dgm:prSet/>
      <dgm:spPr/>
      <dgm:t>
        <a:bodyPr/>
        <a:lstStyle/>
        <a:p>
          <a:endParaRPr lang="en-CA"/>
        </a:p>
      </dgm:t>
    </dgm:pt>
    <dgm:pt modelId="{DE687B7D-FFA3-4D3F-A8D5-E6CD96D3F347}">
      <dgm:prSet phldrT="[Text]"/>
      <dgm:spPr/>
      <dgm:t>
        <a:bodyPr/>
        <a:lstStyle/>
        <a:p>
          <a:r>
            <a:rPr lang="en-CA" dirty="0" smtClean="0"/>
            <a:t>FINISHING</a:t>
          </a:r>
          <a:endParaRPr lang="en-CA" dirty="0"/>
        </a:p>
      </dgm:t>
    </dgm:pt>
    <dgm:pt modelId="{209673AA-B4AC-46A8-A4C2-BC4D52A96E80}" type="parTrans" cxnId="{3060DBBF-8D9B-4A7C-8FB6-D2B43ABEABE0}">
      <dgm:prSet/>
      <dgm:spPr/>
      <dgm:t>
        <a:bodyPr/>
        <a:lstStyle/>
        <a:p>
          <a:endParaRPr lang="en-CA"/>
        </a:p>
      </dgm:t>
    </dgm:pt>
    <dgm:pt modelId="{3D50D167-5214-489A-BA94-C35B81BF74B5}" type="sibTrans" cxnId="{3060DBBF-8D9B-4A7C-8FB6-D2B43ABEABE0}">
      <dgm:prSet/>
      <dgm:spPr/>
      <dgm:t>
        <a:bodyPr/>
        <a:lstStyle/>
        <a:p>
          <a:endParaRPr lang="en-CA"/>
        </a:p>
      </dgm:t>
    </dgm:pt>
    <dgm:pt modelId="{D30F8DBF-D00B-4AEE-9CEA-9B6E31CBC7D6}">
      <dgm:prSet phldrT="[Text]"/>
      <dgm:spPr/>
      <dgm:t>
        <a:bodyPr/>
        <a:lstStyle/>
        <a:p>
          <a:r>
            <a:rPr lang="en-CA" dirty="0" smtClean="0"/>
            <a:t>MOBILITY</a:t>
          </a:r>
          <a:endParaRPr lang="en-CA" dirty="0"/>
        </a:p>
      </dgm:t>
    </dgm:pt>
    <dgm:pt modelId="{34D42A5A-DE7F-4E95-A5CD-350A4A0C460C}" type="parTrans" cxnId="{CE13421F-CCB9-4BEA-A49E-CE04D16B205D}">
      <dgm:prSet/>
      <dgm:spPr/>
      <dgm:t>
        <a:bodyPr/>
        <a:lstStyle/>
        <a:p>
          <a:endParaRPr lang="en-CA"/>
        </a:p>
      </dgm:t>
    </dgm:pt>
    <dgm:pt modelId="{5DBBE232-C187-478D-9EB4-6ABECE177987}" type="sibTrans" cxnId="{CE13421F-CCB9-4BEA-A49E-CE04D16B205D}">
      <dgm:prSet/>
      <dgm:spPr/>
      <dgm:t>
        <a:bodyPr/>
        <a:lstStyle/>
        <a:p>
          <a:endParaRPr lang="en-CA"/>
        </a:p>
      </dgm:t>
    </dgm:pt>
    <dgm:pt modelId="{AAC6946B-251E-4F10-9CDD-19B98DB85C42}">
      <dgm:prSet phldrT="[Text]"/>
      <dgm:spPr/>
      <dgm:t>
        <a:bodyPr/>
        <a:lstStyle/>
        <a:p>
          <a:r>
            <a:rPr lang="en-CA" dirty="0" smtClean="0"/>
            <a:t>DEPTH</a:t>
          </a:r>
        </a:p>
        <a:p>
          <a:r>
            <a:rPr lang="en-CA" dirty="0" smtClean="0"/>
            <a:t>(SUPPORT)</a:t>
          </a:r>
          <a:endParaRPr lang="en-CA" dirty="0"/>
        </a:p>
      </dgm:t>
    </dgm:pt>
    <dgm:pt modelId="{6F143253-5F21-4C04-A683-CFD521F2E263}" type="parTrans" cxnId="{BB98E578-E436-4994-8AB3-AF7AAA69C478}">
      <dgm:prSet/>
      <dgm:spPr/>
      <dgm:t>
        <a:bodyPr/>
        <a:lstStyle/>
        <a:p>
          <a:endParaRPr lang="en-CA"/>
        </a:p>
      </dgm:t>
    </dgm:pt>
    <dgm:pt modelId="{AE5C8D97-9731-4B21-90F1-0E00293570CE}" type="sibTrans" cxnId="{BB98E578-E436-4994-8AB3-AF7AAA69C478}">
      <dgm:prSet/>
      <dgm:spPr/>
      <dgm:t>
        <a:bodyPr/>
        <a:lstStyle/>
        <a:p>
          <a:endParaRPr lang="en-CA"/>
        </a:p>
      </dgm:t>
    </dgm:pt>
    <dgm:pt modelId="{7169B87B-E2C5-4322-A65B-F31708CE8FD1}" type="pres">
      <dgm:prSet presAssocID="{E89628D1-3A92-4433-8875-D9D673EA5819}" presName="Name0" presStyleCnt="0">
        <dgm:presLayoutVars>
          <dgm:dir/>
          <dgm:resizeHandles val="exact"/>
        </dgm:presLayoutVars>
      </dgm:prSet>
      <dgm:spPr/>
      <dgm:t>
        <a:bodyPr/>
        <a:lstStyle/>
        <a:p>
          <a:endParaRPr lang="en-CA"/>
        </a:p>
      </dgm:t>
    </dgm:pt>
    <dgm:pt modelId="{EB116549-76B9-426B-9F88-3C2448CB0507}" type="pres">
      <dgm:prSet presAssocID="{E89628D1-3A92-4433-8875-D9D673EA5819}" presName="cycle" presStyleCnt="0"/>
      <dgm:spPr/>
    </dgm:pt>
    <dgm:pt modelId="{3FF82C47-8DA5-49F4-8BCC-72CABD6F3A37}" type="pres">
      <dgm:prSet presAssocID="{438E9A1D-3762-4306-BF80-52ACD7E2CF0F}" presName="nodeFirstNode" presStyleLbl="node1" presStyleIdx="0" presStyleCnt="6">
        <dgm:presLayoutVars>
          <dgm:bulletEnabled val="1"/>
        </dgm:presLayoutVars>
      </dgm:prSet>
      <dgm:spPr/>
      <dgm:t>
        <a:bodyPr/>
        <a:lstStyle/>
        <a:p>
          <a:endParaRPr lang="en-CA"/>
        </a:p>
      </dgm:t>
    </dgm:pt>
    <dgm:pt modelId="{65120937-BBC5-4583-8A32-FBD7A19744B5}" type="pres">
      <dgm:prSet presAssocID="{E3FABE75-1FB1-41A8-9C25-CF50FE1F15A4}" presName="sibTransFirstNode" presStyleLbl="bgShp" presStyleIdx="0" presStyleCnt="1"/>
      <dgm:spPr/>
      <dgm:t>
        <a:bodyPr/>
        <a:lstStyle/>
        <a:p>
          <a:endParaRPr lang="en-CA"/>
        </a:p>
      </dgm:t>
    </dgm:pt>
    <dgm:pt modelId="{8477070B-A2F4-459A-ABA9-9D1F1CCE6BE5}" type="pres">
      <dgm:prSet presAssocID="{F96B8B4C-73C0-4E4E-8F3A-C9513DCBD671}" presName="nodeFollowingNodes" presStyleLbl="node1" presStyleIdx="1" presStyleCnt="6">
        <dgm:presLayoutVars>
          <dgm:bulletEnabled val="1"/>
        </dgm:presLayoutVars>
      </dgm:prSet>
      <dgm:spPr/>
      <dgm:t>
        <a:bodyPr/>
        <a:lstStyle/>
        <a:p>
          <a:endParaRPr lang="en-CA"/>
        </a:p>
      </dgm:t>
    </dgm:pt>
    <dgm:pt modelId="{E3DE8BEF-255A-4B1E-9CBD-BEA5A15C18AA}" type="pres">
      <dgm:prSet presAssocID="{E4E3DF65-FB4A-4260-B9AF-DCDFFD5505F6}" presName="nodeFollowingNodes" presStyleLbl="node1" presStyleIdx="2" presStyleCnt="6">
        <dgm:presLayoutVars>
          <dgm:bulletEnabled val="1"/>
        </dgm:presLayoutVars>
      </dgm:prSet>
      <dgm:spPr/>
      <dgm:t>
        <a:bodyPr/>
        <a:lstStyle/>
        <a:p>
          <a:endParaRPr lang="en-CA"/>
        </a:p>
      </dgm:t>
    </dgm:pt>
    <dgm:pt modelId="{2D707456-1944-4AE5-8AA4-B14D162277B9}" type="pres">
      <dgm:prSet presAssocID="{DE687B7D-FFA3-4D3F-A8D5-E6CD96D3F347}" presName="nodeFollowingNodes" presStyleLbl="node1" presStyleIdx="3" presStyleCnt="6">
        <dgm:presLayoutVars>
          <dgm:bulletEnabled val="1"/>
        </dgm:presLayoutVars>
      </dgm:prSet>
      <dgm:spPr/>
      <dgm:t>
        <a:bodyPr/>
        <a:lstStyle/>
        <a:p>
          <a:endParaRPr lang="en-CA"/>
        </a:p>
      </dgm:t>
    </dgm:pt>
    <dgm:pt modelId="{643617FC-D307-4551-A7DA-3D092346C240}" type="pres">
      <dgm:prSet presAssocID="{D30F8DBF-D00B-4AEE-9CEA-9B6E31CBC7D6}" presName="nodeFollowingNodes" presStyleLbl="node1" presStyleIdx="4" presStyleCnt="6">
        <dgm:presLayoutVars>
          <dgm:bulletEnabled val="1"/>
        </dgm:presLayoutVars>
      </dgm:prSet>
      <dgm:spPr/>
      <dgm:t>
        <a:bodyPr/>
        <a:lstStyle/>
        <a:p>
          <a:endParaRPr lang="en-CA"/>
        </a:p>
      </dgm:t>
    </dgm:pt>
    <dgm:pt modelId="{BAE4B608-09CB-48B1-85B7-C2C3DC3C1EEA}" type="pres">
      <dgm:prSet presAssocID="{AAC6946B-251E-4F10-9CDD-19B98DB85C42}" presName="nodeFollowingNodes" presStyleLbl="node1" presStyleIdx="5" presStyleCnt="6">
        <dgm:presLayoutVars>
          <dgm:bulletEnabled val="1"/>
        </dgm:presLayoutVars>
      </dgm:prSet>
      <dgm:spPr/>
      <dgm:t>
        <a:bodyPr/>
        <a:lstStyle/>
        <a:p>
          <a:endParaRPr lang="en-CA"/>
        </a:p>
      </dgm:t>
    </dgm:pt>
  </dgm:ptLst>
  <dgm:cxnLst>
    <dgm:cxn modelId="{297A0F80-F0E2-46B8-A446-07302AFABD7E}" type="presOf" srcId="{E4E3DF65-FB4A-4260-B9AF-DCDFFD5505F6}" destId="{E3DE8BEF-255A-4B1E-9CBD-BEA5A15C18AA}" srcOrd="0" destOrd="0" presId="urn:microsoft.com/office/officeart/2005/8/layout/cycle3"/>
    <dgm:cxn modelId="{1EC47D32-E4BF-477E-98D8-E92B3E842CE7}" type="presOf" srcId="{AAC6946B-251E-4F10-9CDD-19B98DB85C42}" destId="{BAE4B608-09CB-48B1-85B7-C2C3DC3C1EEA}" srcOrd="0" destOrd="0" presId="urn:microsoft.com/office/officeart/2005/8/layout/cycle3"/>
    <dgm:cxn modelId="{F52E0ED6-6A56-4058-8AA1-EEFF0C9EA96D}" type="presOf" srcId="{E3FABE75-1FB1-41A8-9C25-CF50FE1F15A4}" destId="{65120937-BBC5-4583-8A32-FBD7A19744B5}" srcOrd="0" destOrd="0" presId="urn:microsoft.com/office/officeart/2005/8/layout/cycle3"/>
    <dgm:cxn modelId="{CE13421F-CCB9-4BEA-A49E-CE04D16B205D}" srcId="{E89628D1-3A92-4433-8875-D9D673EA5819}" destId="{D30F8DBF-D00B-4AEE-9CEA-9B6E31CBC7D6}" srcOrd="4" destOrd="0" parTransId="{34D42A5A-DE7F-4E95-A5CD-350A4A0C460C}" sibTransId="{5DBBE232-C187-478D-9EB4-6ABECE177987}"/>
    <dgm:cxn modelId="{3060DBBF-8D9B-4A7C-8FB6-D2B43ABEABE0}" srcId="{E89628D1-3A92-4433-8875-D9D673EA5819}" destId="{DE687B7D-FFA3-4D3F-A8D5-E6CD96D3F347}" srcOrd="3" destOrd="0" parTransId="{209673AA-B4AC-46A8-A4C2-BC4D52A96E80}" sibTransId="{3D50D167-5214-489A-BA94-C35B81BF74B5}"/>
    <dgm:cxn modelId="{93818C31-0AB4-4EF8-BED0-BC8DED598247}" type="presOf" srcId="{D30F8DBF-D00B-4AEE-9CEA-9B6E31CBC7D6}" destId="{643617FC-D307-4551-A7DA-3D092346C240}" srcOrd="0" destOrd="0" presId="urn:microsoft.com/office/officeart/2005/8/layout/cycle3"/>
    <dgm:cxn modelId="{D7AE19B9-55FB-44EA-91F8-62686F648495}" srcId="{E89628D1-3A92-4433-8875-D9D673EA5819}" destId="{F96B8B4C-73C0-4E4E-8F3A-C9513DCBD671}" srcOrd="1" destOrd="0" parTransId="{441DB9A8-AA45-4E0F-85B9-7FBAE51AE689}" sibTransId="{BFC783F7-CF18-42AB-AC47-848C285E7FFD}"/>
    <dgm:cxn modelId="{BB98E578-E436-4994-8AB3-AF7AAA69C478}" srcId="{E89628D1-3A92-4433-8875-D9D673EA5819}" destId="{AAC6946B-251E-4F10-9CDD-19B98DB85C42}" srcOrd="5" destOrd="0" parTransId="{6F143253-5F21-4C04-A683-CFD521F2E263}" sibTransId="{AE5C8D97-9731-4B21-90F1-0E00293570CE}"/>
    <dgm:cxn modelId="{0CFD74C6-1F9B-42A5-836F-5CA69489C891}" type="presOf" srcId="{E89628D1-3A92-4433-8875-D9D673EA5819}" destId="{7169B87B-E2C5-4322-A65B-F31708CE8FD1}" srcOrd="0" destOrd="0" presId="urn:microsoft.com/office/officeart/2005/8/layout/cycle3"/>
    <dgm:cxn modelId="{BF23A53F-E88D-4D03-9CC0-5855DF06B4FA}" type="presOf" srcId="{DE687B7D-FFA3-4D3F-A8D5-E6CD96D3F347}" destId="{2D707456-1944-4AE5-8AA4-B14D162277B9}" srcOrd="0" destOrd="0" presId="urn:microsoft.com/office/officeart/2005/8/layout/cycle3"/>
    <dgm:cxn modelId="{41889EED-2CD8-450A-93B4-91B9846E1D23}" srcId="{E89628D1-3A92-4433-8875-D9D673EA5819}" destId="{E4E3DF65-FB4A-4260-B9AF-DCDFFD5505F6}" srcOrd="2" destOrd="0" parTransId="{46818BF7-0DD6-4474-A33B-E0ACF43A6642}" sibTransId="{828A3D0A-DEC5-4606-8CCD-EA25F6187874}"/>
    <dgm:cxn modelId="{94FA8202-BBAC-45DE-A573-86956F33D1ED}" type="presOf" srcId="{438E9A1D-3762-4306-BF80-52ACD7E2CF0F}" destId="{3FF82C47-8DA5-49F4-8BCC-72CABD6F3A37}" srcOrd="0" destOrd="0" presId="urn:microsoft.com/office/officeart/2005/8/layout/cycle3"/>
    <dgm:cxn modelId="{9628A672-C118-4EE4-962B-5347FE9AF05B}" srcId="{E89628D1-3A92-4433-8875-D9D673EA5819}" destId="{438E9A1D-3762-4306-BF80-52ACD7E2CF0F}" srcOrd="0" destOrd="0" parTransId="{67ACCBF7-2E58-4DB6-83DC-BDCC8D5E1642}" sibTransId="{E3FABE75-1FB1-41A8-9C25-CF50FE1F15A4}"/>
    <dgm:cxn modelId="{F4289C78-1074-4C84-A0EA-741FCE4F4157}" type="presOf" srcId="{F96B8B4C-73C0-4E4E-8F3A-C9513DCBD671}" destId="{8477070B-A2F4-459A-ABA9-9D1F1CCE6BE5}" srcOrd="0" destOrd="0" presId="urn:microsoft.com/office/officeart/2005/8/layout/cycle3"/>
    <dgm:cxn modelId="{6A233CCA-2B8B-4923-B922-31383A524B06}" type="presParOf" srcId="{7169B87B-E2C5-4322-A65B-F31708CE8FD1}" destId="{EB116549-76B9-426B-9F88-3C2448CB0507}" srcOrd="0" destOrd="0" presId="urn:microsoft.com/office/officeart/2005/8/layout/cycle3"/>
    <dgm:cxn modelId="{3409000B-307C-420A-936A-9A7262875F9B}" type="presParOf" srcId="{EB116549-76B9-426B-9F88-3C2448CB0507}" destId="{3FF82C47-8DA5-49F4-8BCC-72CABD6F3A37}" srcOrd="0" destOrd="0" presId="urn:microsoft.com/office/officeart/2005/8/layout/cycle3"/>
    <dgm:cxn modelId="{C0116135-7CDE-4296-BEF5-52CD5A674CF9}" type="presParOf" srcId="{EB116549-76B9-426B-9F88-3C2448CB0507}" destId="{65120937-BBC5-4583-8A32-FBD7A19744B5}" srcOrd="1" destOrd="0" presId="urn:microsoft.com/office/officeart/2005/8/layout/cycle3"/>
    <dgm:cxn modelId="{50F2DC4F-6409-4A31-A42E-CD24D820C4FC}" type="presParOf" srcId="{EB116549-76B9-426B-9F88-3C2448CB0507}" destId="{8477070B-A2F4-459A-ABA9-9D1F1CCE6BE5}" srcOrd="2" destOrd="0" presId="urn:microsoft.com/office/officeart/2005/8/layout/cycle3"/>
    <dgm:cxn modelId="{5D2FB38F-383D-4669-8264-A7FB52E77BB3}" type="presParOf" srcId="{EB116549-76B9-426B-9F88-3C2448CB0507}" destId="{E3DE8BEF-255A-4B1E-9CBD-BEA5A15C18AA}" srcOrd="3" destOrd="0" presId="urn:microsoft.com/office/officeart/2005/8/layout/cycle3"/>
    <dgm:cxn modelId="{3FA829B8-3F75-48AB-8379-D75764587B66}" type="presParOf" srcId="{EB116549-76B9-426B-9F88-3C2448CB0507}" destId="{2D707456-1944-4AE5-8AA4-B14D162277B9}" srcOrd="4" destOrd="0" presId="urn:microsoft.com/office/officeart/2005/8/layout/cycle3"/>
    <dgm:cxn modelId="{4C030DB8-B471-42E6-B65A-69399EE8A9E6}" type="presParOf" srcId="{EB116549-76B9-426B-9F88-3C2448CB0507}" destId="{643617FC-D307-4551-A7DA-3D092346C240}" srcOrd="5" destOrd="0" presId="urn:microsoft.com/office/officeart/2005/8/layout/cycle3"/>
    <dgm:cxn modelId="{3188091A-B816-46D3-8486-E7AE596A8F7B}" type="presParOf" srcId="{EB116549-76B9-426B-9F88-3C2448CB0507}" destId="{BAE4B608-09CB-48B1-85B7-C2C3DC3C1EEA}"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61541-1C76-4BFD-912A-A4E8AE0932F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9D5EF6C6-CAF8-49C0-BE2E-4AC55065B2EE}">
      <dgm:prSet phldrT="[Text]"/>
      <dgm:spPr/>
      <dgm:t>
        <a:bodyPr/>
        <a:lstStyle/>
        <a:p>
          <a:r>
            <a:rPr lang="en-CA" dirty="0" smtClean="0"/>
            <a:t>PASSING</a:t>
          </a:r>
          <a:endParaRPr lang="en-CA" dirty="0"/>
        </a:p>
      </dgm:t>
    </dgm:pt>
    <dgm:pt modelId="{927E4E02-157D-4194-A2F7-E88F4AF4DDD3}" type="parTrans" cxnId="{346F1BB4-0DFD-4B97-8F2D-D1466F2A990C}">
      <dgm:prSet/>
      <dgm:spPr/>
      <dgm:t>
        <a:bodyPr/>
        <a:lstStyle/>
        <a:p>
          <a:endParaRPr lang="en-CA"/>
        </a:p>
      </dgm:t>
    </dgm:pt>
    <dgm:pt modelId="{463DD51D-3851-4A58-A307-EBB501E03B82}" type="sibTrans" cxnId="{346F1BB4-0DFD-4B97-8F2D-D1466F2A990C}">
      <dgm:prSet/>
      <dgm:spPr/>
      <dgm:t>
        <a:bodyPr/>
        <a:lstStyle/>
        <a:p>
          <a:endParaRPr lang="en-CA"/>
        </a:p>
      </dgm:t>
    </dgm:pt>
    <dgm:pt modelId="{4D1E63D5-02C5-4E0B-80AD-1A1AF6B8D4DF}">
      <dgm:prSet phldrT="[Text]"/>
      <dgm:spPr/>
      <dgm:t>
        <a:bodyPr/>
        <a:lstStyle/>
        <a:p>
          <a:r>
            <a:rPr lang="en-CA" dirty="0" smtClean="0"/>
            <a:t>DRIBBLING</a:t>
          </a:r>
          <a:endParaRPr lang="en-CA" dirty="0"/>
        </a:p>
      </dgm:t>
    </dgm:pt>
    <dgm:pt modelId="{7B70F2EB-2AE9-4812-9690-9388D252E0EC}" type="parTrans" cxnId="{7806ACBD-D894-4ADC-B9E4-54BE978FDDA3}">
      <dgm:prSet/>
      <dgm:spPr/>
      <dgm:t>
        <a:bodyPr/>
        <a:lstStyle/>
        <a:p>
          <a:endParaRPr lang="en-CA"/>
        </a:p>
      </dgm:t>
    </dgm:pt>
    <dgm:pt modelId="{E8F76635-BF44-4857-A35C-36EAE50AAEF9}" type="sibTrans" cxnId="{7806ACBD-D894-4ADC-B9E4-54BE978FDDA3}">
      <dgm:prSet/>
      <dgm:spPr/>
      <dgm:t>
        <a:bodyPr/>
        <a:lstStyle/>
        <a:p>
          <a:endParaRPr lang="en-CA"/>
        </a:p>
      </dgm:t>
    </dgm:pt>
    <dgm:pt modelId="{83020563-EB92-437D-BFAC-C647D7101948}">
      <dgm:prSet phldrT="[Text]"/>
      <dgm:spPr/>
      <dgm:t>
        <a:bodyPr/>
        <a:lstStyle/>
        <a:p>
          <a:r>
            <a:rPr lang="en-CA" dirty="0" smtClean="0"/>
            <a:t>RUNNING WITH THE BALL</a:t>
          </a:r>
          <a:endParaRPr lang="en-CA" dirty="0"/>
        </a:p>
      </dgm:t>
    </dgm:pt>
    <dgm:pt modelId="{CB7ADB10-9E37-443E-AA23-777A0B1A0066}" type="parTrans" cxnId="{1FF35E14-AF3B-4CBA-940E-CEECBD5B8115}">
      <dgm:prSet/>
      <dgm:spPr/>
      <dgm:t>
        <a:bodyPr/>
        <a:lstStyle/>
        <a:p>
          <a:endParaRPr lang="en-CA"/>
        </a:p>
      </dgm:t>
    </dgm:pt>
    <dgm:pt modelId="{228CDE12-EA5B-41D2-8213-C9F211E41B22}" type="sibTrans" cxnId="{1FF35E14-AF3B-4CBA-940E-CEECBD5B8115}">
      <dgm:prSet/>
      <dgm:spPr/>
      <dgm:t>
        <a:bodyPr/>
        <a:lstStyle/>
        <a:p>
          <a:endParaRPr lang="en-CA"/>
        </a:p>
      </dgm:t>
    </dgm:pt>
    <dgm:pt modelId="{02ECCA66-976F-4214-A3EA-E282A36296DE}">
      <dgm:prSet phldrT="[Text]"/>
      <dgm:spPr/>
      <dgm:t>
        <a:bodyPr/>
        <a:lstStyle/>
        <a:p>
          <a:r>
            <a:rPr lang="en-CA" dirty="0" smtClean="0"/>
            <a:t>RECEIVING THE BALL</a:t>
          </a:r>
          <a:endParaRPr lang="en-CA" dirty="0"/>
        </a:p>
      </dgm:t>
    </dgm:pt>
    <dgm:pt modelId="{A1F0A762-F18B-442C-BBAF-7255A15B8F0C}" type="parTrans" cxnId="{AC8F8EDA-90D5-4F74-914C-C93496FA4463}">
      <dgm:prSet/>
      <dgm:spPr/>
      <dgm:t>
        <a:bodyPr/>
        <a:lstStyle/>
        <a:p>
          <a:endParaRPr lang="en-CA"/>
        </a:p>
      </dgm:t>
    </dgm:pt>
    <dgm:pt modelId="{BDB88FAE-012E-4153-83B7-DCE817B24774}" type="sibTrans" cxnId="{AC8F8EDA-90D5-4F74-914C-C93496FA4463}">
      <dgm:prSet/>
      <dgm:spPr/>
      <dgm:t>
        <a:bodyPr/>
        <a:lstStyle/>
        <a:p>
          <a:endParaRPr lang="en-CA"/>
        </a:p>
      </dgm:t>
    </dgm:pt>
    <dgm:pt modelId="{20F17EF0-5891-48D0-94FA-ABE1A926D5DA}">
      <dgm:prSet phldrT="[Text]"/>
      <dgm:spPr/>
      <dgm:t>
        <a:bodyPr/>
        <a:lstStyle/>
        <a:p>
          <a:r>
            <a:rPr lang="en-CA" dirty="0" smtClean="0"/>
            <a:t>SHOOTING</a:t>
          </a:r>
          <a:endParaRPr lang="en-CA" dirty="0"/>
        </a:p>
      </dgm:t>
    </dgm:pt>
    <dgm:pt modelId="{98B8B6AE-E22B-4F63-ABFE-42F13B14BF2F}" type="parTrans" cxnId="{02763626-6563-4270-8AC2-D48975E91518}">
      <dgm:prSet/>
      <dgm:spPr/>
      <dgm:t>
        <a:bodyPr/>
        <a:lstStyle/>
        <a:p>
          <a:endParaRPr lang="en-CA"/>
        </a:p>
      </dgm:t>
    </dgm:pt>
    <dgm:pt modelId="{129B1DD2-8665-4E2C-B35F-4E19A9484BFA}" type="sibTrans" cxnId="{02763626-6563-4270-8AC2-D48975E91518}">
      <dgm:prSet/>
      <dgm:spPr/>
      <dgm:t>
        <a:bodyPr/>
        <a:lstStyle/>
        <a:p>
          <a:endParaRPr lang="en-CA"/>
        </a:p>
      </dgm:t>
    </dgm:pt>
    <dgm:pt modelId="{7BA68BE5-5A36-41F7-991E-98327B7812D0}">
      <dgm:prSet phldrT="[Text]"/>
      <dgm:spPr/>
      <dgm:t>
        <a:bodyPr/>
        <a:lstStyle/>
        <a:p>
          <a:r>
            <a:rPr lang="en-CA" dirty="0" smtClean="0"/>
            <a:t>HEADING</a:t>
          </a:r>
        </a:p>
        <a:p>
          <a:r>
            <a:rPr lang="en-CA" dirty="0" smtClean="0"/>
            <a:t>U13+</a:t>
          </a:r>
          <a:endParaRPr lang="en-CA" dirty="0"/>
        </a:p>
      </dgm:t>
    </dgm:pt>
    <dgm:pt modelId="{9DF8DE70-4858-4B97-9F6E-D4C31F151670}" type="parTrans" cxnId="{EBAF4592-65A1-473D-85E9-07CBDCA18EF0}">
      <dgm:prSet/>
      <dgm:spPr/>
      <dgm:t>
        <a:bodyPr/>
        <a:lstStyle/>
        <a:p>
          <a:endParaRPr lang="en-CA"/>
        </a:p>
      </dgm:t>
    </dgm:pt>
    <dgm:pt modelId="{05DB7E2B-3FE0-4CC1-BA5C-491D38309BF2}" type="sibTrans" cxnId="{EBAF4592-65A1-473D-85E9-07CBDCA18EF0}">
      <dgm:prSet/>
      <dgm:spPr/>
      <dgm:t>
        <a:bodyPr/>
        <a:lstStyle/>
        <a:p>
          <a:endParaRPr lang="en-CA"/>
        </a:p>
      </dgm:t>
    </dgm:pt>
    <dgm:pt modelId="{3C452B5B-2E58-4047-95EC-EB60C8CCEFBC}" type="pres">
      <dgm:prSet presAssocID="{4DB61541-1C76-4BFD-912A-A4E8AE0932FB}" presName="Name0" presStyleCnt="0">
        <dgm:presLayoutVars>
          <dgm:dir/>
          <dgm:resizeHandles val="exact"/>
        </dgm:presLayoutVars>
      </dgm:prSet>
      <dgm:spPr/>
      <dgm:t>
        <a:bodyPr/>
        <a:lstStyle/>
        <a:p>
          <a:endParaRPr lang="en-CA"/>
        </a:p>
      </dgm:t>
    </dgm:pt>
    <dgm:pt modelId="{C9A75A74-CA62-47AA-A127-2BE46E796C82}" type="pres">
      <dgm:prSet presAssocID="{4DB61541-1C76-4BFD-912A-A4E8AE0932FB}" presName="cycle" presStyleCnt="0"/>
      <dgm:spPr/>
    </dgm:pt>
    <dgm:pt modelId="{5B73266C-6412-4A74-BF04-1B77EB6AC2F7}" type="pres">
      <dgm:prSet presAssocID="{9D5EF6C6-CAF8-49C0-BE2E-4AC55065B2EE}" presName="nodeFirstNode" presStyleLbl="node1" presStyleIdx="0" presStyleCnt="6">
        <dgm:presLayoutVars>
          <dgm:bulletEnabled val="1"/>
        </dgm:presLayoutVars>
      </dgm:prSet>
      <dgm:spPr/>
      <dgm:t>
        <a:bodyPr/>
        <a:lstStyle/>
        <a:p>
          <a:endParaRPr lang="en-CA"/>
        </a:p>
      </dgm:t>
    </dgm:pt>
    <dgm:pt modelId="{012FD9A1-CEA2-4BBB-AF15-E59949CB9CCD}" type="pres">
      <dgm:prSet presAssocID="{463DD51D-3851-4A58-A307-EBB501E03B82}" presName="sibTransFirstNode" presStyleLbl="bgShp" presStyleIdx="0" presStyleCnt="1"/>
      <dgm:spPr/>
      <dgm:t>
        <a:bodyPr/>
        <a:lstStyle/>
        <a:p>
          <a:endParaRPr lang="en-CA"/>
        </a:p>
      </dgm:t>
    </dgm:pt>
    <dgm:pt modelId="{BCE96F5D-EEA8-4B31-8089-89AEE38C487D}" type="pres">
      <dgm:prSet presAssocID="{4D1E63D5-02C5-4E0B-80AD-1A1AF6B8D4DF}" presName="nodeFollowingNodes" presStyleLbl="node1" presStyleIdx="1" presStyleCnt="6">
        <dgm:presLayoutVars>
          <dgm:bulletEnabled val="1"/>
        </dgm:presLayoutVars>
      </dgm:prSet>
      <dgm:spPr/>
      <dgm:t>
        <a:bodyPr/>
        <a:lstStyle/>
        <a:p>
          <a:endParaRPr lang="en-CA"/>
        </a:p>
      </dgm:t>
    </dgm:pt>
    <dgm:pt modelId="{9CFB2061-6A14-4408-9B19-F31056CDA528}" type="pres">
      <dgm:prSet presAssocID="{83020563-EB92-437D-BFAC-C647D7101948}" presName="nodeFollowingNodes" presStyleLbl="node1" presStyleIdx="2" presStyleCnt="6">
        <dgm:presLayoutVars>
          <dgm:bulletEnabled val="1"/>
        </dgm:presLayoutVars>
      </dgm:prSet>
      <dgm:spPr/>
      <dgm:t>
        <a:bodyPr/>
        <a:lstStyle/>
        <a:p>
          <a:endParaRPr lang="en-CA"/>
        </a:p>
      </dgm:t>
    </dgm:pt>
    <dgm:pt modelId="{DACA8EC1-0E94-4447-8523-68A6C9199B29}" type="pres">
      <dgm:prSet presAssocID="{02ECCA66-976F-4214-A3EA-E282A36296DE}" presName="nodeFollowingNodes" presStyleLbl="node1" presStyleIdx="3" presStyleCnt="6">
        <dgm:presLayoutVars>
          <dgm:bulletEnabled val="1"/>
        </dgm:presLayoutVars>
      </dgm:prSet>
      <dgm:spPr/>
      <dgm:t>
        <a:bodyPr/>
        <a:lstStyle/>
        <a:p>
          <a:endParaRPr lang="en-CA"/>
        </a:p>
      </dgm:t>
    </dgm:pt>
    <dgm:pt modelId="{03DCBBFA-01AF-400F-B34C-16F8C822678A}" type="pres">
      <dgm:prSet presAssocID="{20F17EF0-5891-48D0-94FA-ABE1A926D5DA}" presName="nodeFollowingNodes" presStyleLbl="node1" presStyleIdx="4" presStyleCnt="6">
        <dgm:presLayoutVars>
          <dgm:bulletEnabled val="1"/>
        </dgm:presLayoutVars>
      </dgm:prSet>
      <dgm:spPr/>
      <dgm:t>
        <a:bodyPr/>
        <a:lstStyle/>
        <a:p>
          <a:endParaRPr lang="en-CA"/>
        </a:p>
      </dgm:t>
    </dgm:pt>
    <dgm:pt modelId="{131262A5-FD8F-4B31-BA91-A91D93EAC209}" type="pres">
      <dgm:prSet presAssocID="{7BA68BE5-5A36-41F7-991E-98327B7812D0}" presName="nodeFollowingNodes" presStyleLbl="node1" presStyleIdx="5" presStyleCnt="6">
        <dgm:presLayoutVars>
          <dgm:bulletEnabled val="1"/>
        </dgm:presLayoutVars>
      </dgm:prSet>
      <dgm:spPr/>
      <dgm:t>
        <a:bodyPr/>
        <a:lstStyle/>
        <a:p>
          <a:endParaRPr lang="en-CA"/>
        </a:p>
      </dgm:t>
    </dgm:pt>
  </dgm:ptLst>
  <dgm:cxnLst>
    <dgm:cxn modelId="{AD8A7422-1163-4B61-AB51-053DEDAB6AA5}" type="presOf" srcId="{20F17EF0-5891-48D0-94FA-ABE1A926D5DA}" destId="{03DCBBFA-01AF-400F-B34C-16F8C822678A}" srcOrd="0" destOrd="0" presId="urn:microsoft.com/office/officeart/2005/8/layout/cycle3"/>
    <dgm:cxn modelId="{28435B19-96A2-48EB-B2E8-A9158FFB1720}" type="presOf" srcId="{4DB61541-1C76-4BFD-912A-A4E8AE0932FB}" destId="{3C452B5B-2E58-4047-95EC-EB60C8CCEFBC}" srcOrd="0" destOrd="0" presId="urn:microsoft.com/office/officeart/2005/8/layout/cycle3"/>
    <dgm:cxn modelId="{BFEB9980-38DF-44E9-8141-8CA1DF4215B2}" type="presOf" srcId="{83020563-EB92-437D-BFAC-C647D7101948}" destId="{9CFB2061-6A14-4408-9B19-F31056CDA528}" srcOrd="0" destOrd="0" presId="urn:microsoft.com/office/officeart/2005/8/layout/cycle3"/>
    <dgm:cxn modelId="{94B6E2E8-EDC9-4D85-B37C-DA8470D18FCA}" type="presOf" srcId="{9D5EF6C6-CAF8-49C0-BE2E-4AC55065B2EE}" destId="{5B73266C-6412-4A74-BF04-1B77EB6AC2F7}" srcOrd="0" destOrd="0" presId="urn:microsoft.com/office/officeart/2005/8/layout/cycle3"/>
    <dgm:cxn modelId="{AAEAE4FB-2B3B-4107-AEF6-BF3640402CB1}" type="presOf" srcId="{7BA68BE5-5A36-41F7-991E-98327B7812D0}" destId="{131262A5-FD8F-4B31-BA91-A91D93EAC209}" srcOrd="0" destOrd="0" presId="urn:microsoft.com/office/officeart/2005/8/layout/cycle3"/>
    <dgm:cxn modelId="{184AFDD1-1296-4F4A-A548-A6D488E285D0}" type="presOf" srcId="{02ECCA66-976F-4214-A3EA-E282A36296DE}" destId="{DACA8EC1-0E94-4447-8523-68A6C9199B29}" srcOrd="0" destOrd="0" presId="urn:microsoft.com/office/officeart/2005/8/layout/cycle3"/>
    <dgm:cxn modelId="{346F1BB4-0DFD-4B97-8F2D-D1466F2A990C}" srcId="{4DB61541-1C76-4BFD-912A-A4E8AE0932FB}" destId="{9D5EF6C6-CAF8-49C0-BE2E-4AC55065B2EE}" srcOrd="0" destOrd="0" parTransId="{927E4E02-157D-4194-A2F7-E88F4AF4DDD3}" sibTransId="{463DD51D-3851-4A58-A307-EBB501E03B82}"/>
    <dgm:cxn modelId="{7806ACBD-D894-4ADC-B9E4-54BE978FDDA3}" srcId="{4DB61541-1C76-4BFD-912A-A4E8AE0932FB}" destId="{4D1E63D5-02C5-4E0B-80AD-1A1AF6B8D4DF}" srcOrd="1" destOrd="0" parTransId="{7B70F2EB-2AE9-4812-9690-9388D252E0EC}" sibTransId="{E8F76635-BF44-4857-A35C-36EAE50AAEF9}"/>
    <dgm:cxn modelId="{EBAF4592-65A1-473D-85E9-07CBDCA18EF0}" srcId="{4DB61541-1C76-4BFD-912A-A4E8AE0932FB}" destId="{7BA68BE5-5A36-41F7-991E-98327B7812D0}" srcOrd="5" destOrd="0" parTransId="{9DF8DE70-4858-4B97-9F6E-D4C31F151670}" sibTransId="{05DB7E2B-3FE0-4CC1-BA5C-491D38309BF2}"/>
    <dgm:cxn modelId="{AC8F8EDA-90D5-4F74-914C-C93496FA4463}" srcId="{4DB61541-1C76-4BFD-912A-A4E8AE0932FB}" destId="{02ECCA66-976F-4214-A3EA-E282A36296DE}" srcOrd="3" destOrd="0" parTransId="{A1F0A762-F18B-442C-BBAF-7255A15B8F0C}" sibTransId="{BDB88FAE-012E-4153-83B7-DCE817B24774}"/>
    <dgm:cxn modelId="{A156141D-BD2B-4A4C-9557-E8466BFAD6EC}" type="presOf" srcId="{463DD51D-3851-4A58-A307-EBB501E03B82}" destId="{012FD9A1-CEA2-4BBB-AF15-E59949CB9CCD}" srcOrd="0" destOrd="0" presId="urn:microsoft.com/office/officeart/2005/8/layout/cycle3"/>
    <dgm:cxn modelId="{90A8802C-3763-486B-8262-C33951649A9D}" type="presOf" srcId="{4D1E63D5-02C5-4E0B-80AD-1A1AF6B8D4DF}" destId="{BCE96F5D-EEA8-4B31-8089-89AEE38C487D}" srcOrd="0" destOrd="0" presId="urn:microsoft.com/office/officeart/2005/8/layout/cycle3"/>
    <dgm:cxn modelId="{1FF35E14-AF3B-4CBA-940E-CEECBD5B8115}" srcId="{4DB61541-1C76-4BFD-912A-A4E8AE0932FB}" destId="{83020563-EB92-437D-BFAC-C647D7101948}" srcOrd="2" destOrd="0" parTransId="{CB7ADB10-9E37-443E-AA23-777A0B1A0066}" sibTransId="{228CDE12-EA5B-41D2-8213-C9F211E41B22}"/>
    <dgm:cxn modelId="{02763626-6563-4270-8AC2-D48975E91518}" srcId="{4DB61541-1C76-4BFD-912A-A4E8AE0932FB}" destId="{20F17EF0-5891-48D0-94FA-ABE1A926D5DA}" srcOrd="4" destOrd="0" parTransId="{98B8B6AE-E22B-4F63-ABFE-42F13B14BF2F}" sibTransId="{129B1DD2-8665-4E2C-B35F-4E19A9484BFA}"/>
    <dgm:cxn modelId="{85F69C68-A918-4376-AF70-18E2E27ADFDB}" type="presParOf" srcId="{3C452B5B-2E58-4047-95EC-EB60C8CCEFBC}" destId="{C9A75A74-CA62-47AA-A127-2BE46E796C82}" srcOrd="0" destOrd="0" presId="urn:microsoft.com/office/officeart/2005/8/layout/cycle3"/>
    <dgm:cxn modelId="{66E2F31B-C381-464C-B03D-4BA0E20AE41B}" type="presParOf" srcId="{C9A75A74-CA62-47AA-A127-2BE46E796C82}" destId="{5B73266C-6412-4A74-BF04-1B77EB6AC2F7}" srcOrd="0" destOrd="0" presId="urn:microsoft.com/office/officeart/2005/8/layout/cycle3"/>
    <dgm:cxn modelId="{0AAB480D-48C9-4734-B866-AB4D5C81E7A1}" type="presParOf" srcId="{C9A75A74-CA62-47AA-A127-2BE46E796C82}" destId="{012FD9A1-CEA2-4BBB-AF15-E59949CB9CCD}" srcOrd="1" destOrd="0" presId="urn:microsoft.com/office/officeart/2005/8/layout/cycle3"/>
    <dgm:cxn modelId="{4E71EBB7-4686-4056-A7E8-32FAF1AB9DB0}" type="presParOf" srcId="{C9A75A74-CA62-47AA-A127-2BE46E796C82}" destId="{BCE96F5D-EEA8-4B31-8089-89AEE38C487D}" srcOrd="2" destOrd="0" presId="urn:microsoft.com/office/officeart/2005/8/layout/cycle3"/>
    <dgm:cxn modelId="{E229C1CF-53A6-45C7-B4AE-27AEED2C8FA5}" type="presParOf" srcId="{C9A75A74-CA62-47AA-A127-2BE46E796C82}" destId="{9CFB2061-6A14-4408-9B19-F31056CDA528}" srcOrd="3" destOrd="0" presId="urn:microsoft.com/office/officeart/2005/8/layout/cycle3"/>
    <dgm:cxn modelId="{B13CFF5E-8C81-409E-805F-FDCF949A6354}" type="presParOf" srcId="{C9A75A74-CA62-47AA-A127-2BE46E796C82}" destId="{DACA8EC1-0E94-4447-8523-68A6C9199B29}" srcOrd="4" destOrd="0" presId="urn:microsoft.com/office/officeart/2005/8/layout/cycle3"/>
    <dgm:cxn modelId="{940551CC-B44E-413D-ACE1-8A3B8B9C6E9C}" type="presParOf" srcId="{C9A75A74-CA62-47AA-A127-2BE46E796C82}" destId="{03DCBBFA-01AF-400F-B34C-16F8C822678A}" srcOrd="5" destOrd="0" presId="urn:microsoft.com/office/officeart/2005/8/layout/cycle3"/>
    <dgm:cxn modelId="{13B41EDC-F64C-4429-89AD-A3656CAFF9C5}" type="presParOf" srcId="{C9A75A74-CA62-47AA-A127-2BE46E796C82}" destId="{131262A5-FD8F-4B31-BA91-A91D93EAC209}" srcOrd="6"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628D1-3A92-4433-8875-D9D673EA581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438E9A1D-3762-4306-BF80-52ACD7E2CF0F}">
      <dgm:prSet phldrT="[Text]"/>
      <dgm:spPr/>
      <dgm:t>
        <a:bodyPr/>
        <a:lstStyle/>
        <a:p>
          <a:r>
            <a:rPr lang="en-CA" dirty="0" smtClean="0"/>
            <a:t>PRESSURE</a:t>
          </a:r>
          <a:endParaRPr lang="en-CA" dirty="0"/>
        </a:p>
      </dgm:t>
    </dgm:pt>
    <dgm:pt modelId="{67ACCBF7-2E58-4DB6-83DC-BDCC8D5E1642}" type="parTrans" cxnId="{9628A672-C118-4EE4-962B-5347FE9AF05B}">
      <dgm:prSet/>
      <dgm:spPr/>
      <dgm:t>
        <a:bodyPr/>
        <a:lstStyle/>
        <a:p>
          <a:endParaRPr lang="en-CA"/>
        </a:p>
      </dgm:t>
    </dgm:pt>
    <dgm:pt modelId="{E3FABE75-1FB1-41A8-9C25-CF50FE1F15A4}" type="sibTrans" cxnId="{9628A672-C118-4EE4-962B-5347FE9AF05B}">
      <dgm:prSet/>
      <dgm:spPr/>
      <dgm:t>
        <a:bodyPr/>
        <a:lstStyle/>
        <a:p>
          <a:endParaRPr lang="en-CA"/>
        </a:p>
      </dgm:t>
    </dgm:pt>
    <dgm:pt modelId="{F96B8B4C-73C0-4E4E-8F3A-C9513DCBD671}">
      <dgm:prSet phldrT="[Text]"/>
      <dgm:spPr/>
      <dgm:t>
        <a:bodyPr/>
        <a:lstStyle/>
        <a:p>
          <a:r>
            <a:rPr lang="en-CA" dirty="0" smtClean="0"/>
            <a:t>CONTROL  AND</a:t>
          </a:r>
        </a:p>
        <a:p>
          <a:r>
            <a:rPr lang="en-CA" dirty="0" smtClean="0"/>
            <a:t>RESTRAINT</a:t>
          </a:r>
          <a:endParaRPr lang="en-CA" dirty="0"/>
        </a:p>
      </dgm:t>
    </dgm:pt>
    <dgm:pt modelId="{441DB9A8-AA45-4E0F-85B9-7FBAE51AE689}" type="parTrans" cxnId="{D7AE19B9-55FB-44EA-91F8-62686F648495}">
      <dgm:prSet/>
      <dgm:spPr/>
      <dgm:t>
        <a:bodyPr/>
        <a:lstStyle/>
        <a:p>
          <a:endParaRPr lang="en-CA"/>
        </a:p>
      </dgm:t>
    </dgm:pt>
    <dgm:pt modelId="{BFC783F7-CF18-42AB-AC47-848C285E7FFD}" type="sibTrans" cxnId="{D7AE19B9-55FB-44EA-91F8-62686F648495}">
      <dgm:prSet/>
      <dgm:spPr/>
      <dgm:t>
        <a:bodyPr/>
        <a:lstStyle/>
        <a:p>
          <a:endParaRPr lang="en-CA"/>
        </a:p>
      </dgm:t>
    </dgm:pt>
    <dgm:pt modelId="{E4E3DF65-FB4A-4260-B9AF-DCDFFD5505F6}">
      <dgm:prSet phldrT="[Text]"/>
      <dgm:spPr/>
      <dgm:t>
        <a:bodyPr/>
        <a:lstStyle/>
        <a:p>
          <a:r>
            <a:rPr lang="en-CA" dirty="0" smtClean="0"/>
            <a:t>COMPACTNESS</a:t>
          </a:r>
          <a:endParaRPr lang="en-CA" dirty="0"/>
        </a:p>
      </dgm:t>
    </dgm:pt>
    <dgm:pt modelId="{46818BF7-0DD6-4474-A33B-E0ACF43A6642}" type="parTrans" cxnId="{41889EED-2CD8-450A-93B4-91B9846E1D23}">
      <dgm:prSet/>
      <dgm:spPr/>
      <dgm:t>
        <a:bodyPr/>
        <a:lstStyle/>
        <a:p>
          <a:endParaRPr lang="en-CA"/>
        </a:p>
      </dgm:t>
    </dgm:pt>
    <dgm:pt modelId="{828A3D0A-DEC5-4606-8CCD-EA25F6187874}" type="sibTrans" cxnId="{41889EED-2CD8-450A-93B4-91B9846E1D23}">
      <dgm:prSet/>
      <dgm:spPr/>
      <dgm:t>
        <a:bodyPr/>
        <a:lstStyle/>
        <a:p>
          <a:endParaRPr lang="en-CA"/>
        </a:p>
      </dgm:t>
    </dgm:pt>
    <dgm:pt modelId="{DE687B7D-FFA3-4D3F-A8D5-E6CD96D3F347}">
      <dgm:prSet phldrT="[Text]"/>
      <dgm:spPr/>
      <dgm:t>
        <a:bodyPr/>
        <a:lstStyle/>
        <a:p>
          <a:r>
            <a:rPr lang="en-CA" dirty="0" smtClean="0"/>
            <a:t>BALANCE</a:t>
          </a:r>
          <a:endParaRPr lang="en-CA" dirty="0"/>
        </a:p>
      </dgm:t>
    </dgm:pt>
    <dgm:pt modelId="{209673AA-B4AC-46A8-A4C2-BC4D52A96E80}" type="parTrans" cxnId="{3060DBBF-8D9B-4A7C-8FB6-D2B43ABEABE0}">
      <dgm:prSet/>
      <dgm:spPr/>
      <dgm:t>
        <a:bodyPr/>
        <a:lstStyle/>
        <a:p>
          <a:endParaRPr lang="en-CA"/>
        </a:p>
      </dgm:t>
    </dgm:pt>
    <dgm:pt modelId="{3D50D167-5214-489A-BA94-C35B81BF74B5}" type="sibTrans" cxnId="{3060DBBF-8D9B-4A7C-8FB6-D2B43ABEABE0}">
      <dgm:prSet/>
      <dgm:spPr/>
      <dgm:t>
        <a:bodyPr/>
        <a:lstStyle/>
        <a:p>
          <a:endParaRPr lang="en-CA"/>
        </a:p>
      </dgm:t>
    </dgm:pt>
    <dgm:pt modelId="{D30F8DBF-D00B-4AEE-9CEA-9B6E31CBC7D6}">
      <dgm:prSet phldrT="[Text]"/>
      <dgm:spPr/>
      <dgm:t>
        <a:bodyPr/>
        <a:lstStyle/>
        <a:p>
          <a:r>
            <a:rPr lang="en-CA" dirty="0" smtClean="0"/>
            <a:t>COVER</a:t>
          </a:r>
          <a:endParaRPr lang="en-CA" dirty="0"/>
        </a:p>
      </dgm:t>
    </dgm:pt>
    <dgm:pt modelId="{34D42A5A-DE7F-4E95-A5CD-350A4A0C460C}" type="parTrans" cxnId="{CE13421F-CCB9-4BEA-A49E-CE04D16B205D}">
      <dgm:prSet/>
      <dgm:spPr/>
      <dgm:t>
        <a:bodyPr/>
        <a:lstStyle/>
        <a:p>
          <a:endParaRPr lang="en-CA"/>
        </a:p>
      </dgm:t>
    </dgm:pt>
    <dgm:pt modelId="{5DBBE232-C187-478D-9EB4-6ABECE177987}" type="sibTrans" cxnId="{CE13421F-CCB9-4BEA-A49E-CE04D16B205D}">
      <dgm:prSet/>
      <dgm:spPr/>
      <dgm:t>
        <a:bodyPr/>
        <a:lstStyle/>
        <a:p>
          <a:endParaRPr lang="en-CA"/>
        </a:p>
      </dgm:t>
    </dgm:pt>
    <dgm:pt modelId="{AAC6946B-251E-4F10-9CDD-19B98DB85C42}">
      <dgm:prSet phldrT="[Text]"/>
      <dgm:spPr/>
      <dgm:t>
        <a:bodyPr/>
        <a:lstStyle/>
        <a:p>
          <a:r>
            <a:rPr lang="en-CA" dirty="0" smtClean="0"/>
            <a:t>DELAY</a:t>
          </a:r>
          <a:endParaRPr lang="en-CA" dirty="0"/>
        </a:p>
      </dgm:t>
    </dgm:pt>
    <dgm:pt modelId="{6F143253-5F21-4C04-A683-CFD521F2E263}" type="parTrans" cxnId="{BB98E578-E436-4994-8AB3-AF7AAA69C478}">
      <dgm:prSet/>
      <dgm:spPr/>
      <dgm:t>
        <a:bodyPr/>
        <a:lstStyle/>
        <a:p>
          <a:endParaRPr lang="en-CA"/>
        </a:p>
      </dgm:t>
    </dgm:pt>
    <dgm:pt modelId="{AE5C8D97-9731-4B21-90F1-0E00293570CE}" type="sibTrans" cxnId="{BB98E578-E436-4994-8AB3-AF7AAA69C478}">
      <dgm:prSet/>
      <dgm:spPr/>
      <dgm:t>
        <a:bodyPr/>
        <a:lstStyle/>
        <a:p>
          <a:endParaRPr lang="en-CA"/>
        </a:p>
      </dgm:t>
    </dgm:pt>
    <dgm:pt modelId="{7169B87B-E2C5-4322-A65B-F31708CE8FD1}" type="pres">
      <dgm:prSet presAssocID="{E89628D1-3A92-4433-8875-D9D673EA5819}" presName="Name0" presStyleCnt="0">
        <dgm:presLayoutVars>
          <dgm:dir/>
          <dgm:resizeHandles val="exact"/>
        </dgm:presLayoutVars>
      </dgm:prSet>
      <dgm:spPr/>
      <dgm:t>
        <a:bodyPr/>
        <a:lstStyle/>
        <a:p>
          <a:endParaRPr lang="en-CA"/>
        </a:p>
      </dgm:t>
    </dgm:pt>
    <dgm:pt modelId="{EB116549-76B9-426B-9F88-3C2448CB0507}" type="pres">
      <dgm:prSet presAssocID="{E89628D1-3A92-4433-8875-D9D673EA5819}" presName="cycle" presStyleCnt="0"/>
      <dgm:spPr/>
    </dgm:pt>
    <dgm:pt modelId="{3FF82C47-8DA5-49F4-8BCC-72CABD6F3A37}" type="pres">
      <dgm:prSet presAssocID="{438E9A1D-3762-4306-BF80-52ACD7E2CF0F}" presName="nodeFirstNode" presStyleLbl="node1" presStyleIdx="0" presStyleCnt="6">
        <dgm:presLayoutVars>
          <dgm:bulletEnabled val="1"/>
        </dgm:presLayoutVars>
      </dgm:prSet>
      <dgm:spPr/>
      <dgm:t>
        <a:bodyPr/>
        <a:lstStyle/>
        <a:p>
          <a:endParaRPr lang="en-CA"/>
        </a:p>
      </dgm:t>
    </dgm:pt>
    <dgm:pt modelId="{65120937-BBC5-4583-8A32-FBD7A19744B5}" type="pres">
      <dgm:prSet presAssocID="{E3FABE75-1FB1-41A8-9C25-CF50FE1F15A4}" presName="sibTransFirstNode" presStyleLbl="bgShp" presStyleIdx="0" presStyleCnt="1"/>
      <dgm:spPr/>
      <dgm:t>
        <a:bodyPr/>
        <a:lstStyle/>
        <a:p>
          <a:endParaRPr lang="en-CA"/>
        </a:p>
      </dgm:t>
    </dgm:pt>
    <dgm:pt modelId="{8477070B-A2F4-459A-ABA9-9D1F1CCE6BE5}" type="pres">
      <dgm:prSet presAssocID="{F96B8B4C-73C0-4E4E-8F3A-C9513DCBD671}" presName="nodeFollowingNodes" presStyleLbl="node1" presStyleIdx="1" presStyleCnt="6">
        <dgm:presLayoutVars>
          <dgm:bulletEnabled val="1"/>
        </dgm:presLayoutVars>
      </dgm:prSet>
      <dgm:spPr/>
      <dgm:t>
        <a:bodyPr/>
        <a:lstStyle/>
        <a:p>
          <a:endParaRPr lang="en-CA"/>
        </a:p>
      </dgm:t>
    </dgm:pt>
    <dgm:pt modelId="{E3DE8BEF-255A-4B1E-9CBD-BEA5A15C18AA}" type="pres">
      <dgm:prSet presAssocID="{E4E3DF65-FB4A-4260-B9AF-DCDFFD5505F6}" presName="nodeFollowingNodes" presStyleLbl="node1" presStyleIdx="2" presStyleCnt="6">
        <dgm:presLayoutVars>
          <dgm:bulletEnabled val="1"/>
        </dgm:presLayoutVars>
      </dgm:prSet>
      <dgm:spPr/>
      <dgm:t>
        <a:bodyPr/>
        <a:lstStyle/>
        <a:p>
          <a:endParaRPr lang="en-CA"/>
        </a:p>
      </dgm:t>
    </dgm:pt>
    <dgm:pt modelId="{2D707456-1944-4AE5-8AA4-B14D162277B9}" type="pres">
      <dgm:prSet presAssocID="{DE687B7D-FFA3-4D3F-A8D5-E6CD96D3F347}" presName="nodeFollowingNodes" presStyleLbl="node1" presStyleIdx="3" presStyleCnt="6">
        <dgm:presLayoutVars>
          <dgm:bulletEnabled val="1"/>
        </dgm:presLayoutVars>
      </dgm:prSet>
      <dgm:spPr/>
      <dgm:t>
        <a:bodyPr/>
        <a:lstStyle/>
        <a:p>
          <a:endParaRPr lang="en-CA"/>
        </a:p>
      </dgm:t>
    </dgm:pt>
    <dgm:pt modelId="{643617FC-D307-4551-A7DA-3D092346C240}" type="pres">
      <dgm:prSet presAssocID="{D30F8DBF-D00B-4AEE-9CEA-9B6E31CBC7D6}" presName="nodeFollowingNodes" presStyleLbl="node1" presStyleIdx="4" presStyleCnt="6">
        <dgm:presLayoutVars>
          <dgm:bulletEnabled val="1"/>
        </dgm:presLayoutVars>
      </dgm:prSet>
      <dgm:spPr/>
      <dgm:t>
        <a:bodyPr/>
        <a:lstStyle/>
        <a:p>
          <a:endParaRPr lang="en-CA"/>
        </a:p>
      </dgm:t>
    </dgm:pt>
    <dgm:pt modelId="{BAE4B608-09CB-48B1-85B7-C2C3DC3C1EEA}" type="pres">
      <dgm:prSet presAssocID="{AAC6946B-251E-4F10-9CDD-19B98DB85C42}" presName="nodeFollowingNodes" presStyleLbl="node1" presStyleIdx="5" presStyleCnt="6">
        <dgm:presLayoutVars>
          <dgm:bulletEnabled val="1"/>
        </dgm:presLayoutVars>
      </dgm:prSet>
      <dgm:spPr/>
      <dgm:t>
        <a:bodyPr/>
        <a:lstStyle/>
        <a:p>
          <a:endParaRPr lang="en-CA"/>
        </a:p>
      </dgm:t>
    </dgm:pt>
  </dgm:ptLst>
  <dgm:cxnLst>
    <dgm:cxn modelId="{41889EED-2CD8-450A-93B4-91B9846E1D23}" srcId="{E89628D1-3A92-4433-8875-D9D673EA5819}" destId="{E4E3DF65-FB4A-4260-B9AF-DCDFFD5505F6}" srcOrd="2" destOrd="0" parTransId="{46818BF7-0DD6-4474-A33B-E0ACF43A6642}" sibTransId="{828A3D0A-DEC5-4606-8CCD-EA25F6187874}"/>
    <dgm:cxn modelId="{CE13421F-CCB9-4BEA-A49E-CE04D16B205D}" srcId="{E89628D1-3A92-4433-8875-D9D673EA5819}" destId="{D30F8DBF-D00B-4AEE-9CEA-9B6E31CBC7D6}" srcOrd="4" destOrd="0" parTransId="{34D42A5A-DE7F-4E95-A5CD-350A4A0C460C}" sibTransId="{5DBBE232-C187-478D-9EB4-6ABECE177987}"/>
    <dgm:cxn modelId="{27AEF93F-2098-4375-8DBD-71D9122D7BFD}" type="presOf" srcId="{438E9A1D-3762-4306-BF80-52ACD7E2CF0F}" destId="{3FF82C47-8DA5-49F4-8BCC-72CABD6F3A37}" srcOrd="0" destOrd="0" presId="urn:microsoft.com/office/officeart/2005/8/layout/cycle3"/>
    <dgm:cxn modelId="{9628A672-C118-4EE4-962B-5347FE9AF05B}" srcId="{E89628D1-3A92-4433-8875-D9D673EA5819}" destId="{438E9A1D-3762-4306-BF80-52ACD7E2CF0F}" srcOrd="0" destOrd="0" parTransId="{67ACCBF7-2E58-4DB6-83DC-BDCC8D5E1642}" sibTransId="{E3FABE75-1FB1-41A8-9C25-CF50FE1F15A4}"/>
    <dgm:cxn modelId="{4ED2B73B-D8D3-4C93-A466-12B552A5CE01}" type="presOf" srcId="{E4E3DF65-FB4A-4260-B9AF-DCDFFD5505F6}" destId="{E3DE8BEF-255A-4B1E-9CBD-BEA5A15C18AA}" srcOrd="0" destOrd="0" presId="urn:microsoft.com/office/officeart/2005/8/layout/cycle3"/>
    <dgm:cxn modelId="{5D40D720-0BBB-46A8-BE12-3DC7F23B2511}" type="presOf" srcId="{E3FABE75-1FB1-41A8-9C25-CF50FE1F15A4}" destId="{65120937-BBC5-4583-8A32-FBD7A19744B5}" srcOrd="0" destOrd="0" presId="urn:microsoft.com/office/officeart/2005/8/layout/cycle3"/>
    <dgm:cxn modelId="{9E13CAA9-D8FA-4D11-ADC1-B1642E43142B}" type="presOf" srcId="{F96B8B4C-73C0-4E4E-8F3A-C9513DCBD671}" destId="{8477070B-A2F4-459A-ABA9-9D1F1CCE6BE5}" srcOrd="0" destOrd="0" presId="urn:microsoft.com/office/officeart/2005/8/layout/cycle3"/>
    <dgm:cxn modelId="{D7AE19B9-55FB-44EA-91F8-62686F648495}" srcId="{E89628D1-3A92-4433-8875-D9D673EA5819}" destId="{F96B8B4C-73C0-4E4E-8F3A-C9513DCBD671}" srcOrd="1" destOrd="0" parTransId="{441DB9A8-AA45-4E0F-85B9-7FBAE51AE689}" sibTransId="{BFC783F7-CF18-42AB-AC47-848C285E7FFD}"/>
    <dgm:cxn modelId="{47187607-DACA-4610-9C79-2904229F9B84}" type="presOf" srcId="{E89628D1-3A92-4433-8875-D9D673EA5819}" destId="{7169B87B-E2C5-4322-A65B-F31708CE8FD1}" srcOrd="0" destOrd="0" presId="urn:microsoft.com/office/officeart/2005/8/layout/cycle3"/>
    <dgm:cxn modelId="{BB98E578-E436-4994-8AB3-AF7AAA69C478}" srcId="{E89628D1-3A92-4433-8875-D9D673EA5819}" destId="{AAC6946B-251E-4F10-9CDD-19B98DB85C42}" srcOrd="5" destOrd="0" parTransId="{6F143253-5F21-4C04-A683-CFD521F2E263}" sibTransId="{AE5C8D97-9731-4B21-90F1-0E00293570CE}"/>
    <dgm:cxn modelId="{3060DBBF-8D9B-4A7C-8FB6-D2B43ABEABE0}" srcId="{E89628D1-3A92-4433-8875-D9D673EA5819}" destId="{DE687B7D-FFA3-4D3F-A8D5-E6CD96D3F347}" srcOrd="3" destOrd="0" parTransId="{209673AA-B4AC-46A8-A4C2-BC4D52A96E80}" sibTransId="{3D50D167-5214-489A-BA94-C35B81BF74B5}"/>
    <dgm:cxn modelId="{2E035A72-745F-41AF-AF20-E88A58018594}" type="presOf" srcId="{D30F8DBF-D00B-4AEE-9CEA-9B6E31CBC7D6}" destId="{643617FC-D307-4551-A7DA-3D092346C240}" srcOrd="0" destOrd="0" presId="urn:microsoft.com/office/officeart/2005/8/layout/cycle3"/>
    <dgm:cxn modelId="{641104C7-E32B-448A-9DA8-CF9EB016462A}" type="presOf" srcId="{DE687B7D-FFA3-4D3F-A8D5-E6CD96D3F347}" destId="{2D707456-1944-4AE5-8AA4-B14D162277B9}" srcOrd="0" destOrd="0" presId="urn:microsoft.com/office/officeart/2005/8/layout/cycle3"/>
    <dgm:cxn modelId="{CEC8EB39-D9B5-4192-A8DA-AEE72075EFCD}" type="presOf" srcId="{AAC6946B-251E-4F10-9CDD-19B98DB85C42}" destId="{BAE4B608-09CB-48B1-85B7-C2C3DC3C1EEA}" srcOrd="0" destOrd="0" presId="urn:microsoft.com/office/officeart/2005/8/layout/cycle3"/>
    <dgm:cxn modelId="{E44E64B6-4D67-4D8E-BAA0-704158050CE5}" type="presParOf" srcId="{7169B87B-E2C5-4322-A65B-F31708CE8FD1}" destId="{EB116549-76B9-426B-9F88-3C2448CB0507}" srcOrd="0" destOrd="0" presId="urn:microsoft.com/office/officeart/2005/8/layout/cycle3"/>
    <dgm:cxn modelId="{796C6802-52CF-400A-A43F-D4D887BE60BE}" type="presParOf" srcId="{EB116549-76B9-426B-9F88-3C2448CB0507}" destId="{3FF82C47-8DA5-49F4-8BCC-72CABD6F3A37}" srcOrd="0" destOrd="0" presId="urn:microsoft.com/office/officeart/2005/8/layout/cycle3"/>
    <dgm:cxn modelId="{B713FD71-A1E9-46FD-A43A-3AEA53222F9A}" type="presParOf" srcId="{EB116549-76B9-426B-9F88-3C2448CB0507}" destId="{65120937-BBC5-4583-8A32-FBD7A19744B5}" srcOrd="1" destOrd="0" presId="urn:microsoft.com/office/officeart/2005/8/layout/cycle3"/>
    <dgm:cxn modelId="{DF1A53BD-8B31-4E74-B4ED-9EF4CD6661A6}" type="presParOf" srcId="{EB116549-76B9-426B-9F88-3C2448CB0507}" destId="{8477070B-A2F4-459A-ABA9-9D1F1CCE6BE5}" srcOrd="2" destOrd="0" presId="urn:microsoft.com/office/officeart/2005/8/layout/cycle3"/>
    <dgm:cxn modelId="{26C31AB3-D995-42E8-A398-DC4DD07AD75A}" type="presParOf" srcId="{EB116549-76B9-426B-9F88-3C2448CB0507}" destId="{E3DE8BEF-255A-4B1E-9CBD-BEA5A15C18AA}" srcOrd="3" destOrd="0" presId="urn:microsoft.com/office/officeart/2005/8/layout/cycle3"/>
    <dgm:cxn modelId="{21D8E1E6-9CA7-457D-9461-84B947B0D23B}" type="presParOf" srcId="{EB116549-76B9-426B-9F88-3C2448CB0507}" destId="{2D707456-1944-4AE5-8AA4-B14D162277B9}" srcOrd="4" destOrd="0" presId="urn:microsoft.com/office/officeart/2005/8/layout/cycle3"/>
    <dgm:cxn modelId="{B76D3675-66E4-4BE5-81B3-17FC876CE93A}" type="presParOf" srcId="{EB116549-76B9-426B-9F88-3C2448CB0507}" destId="{643617FC-D307-4551-A7DA-3D092346C240}" srcOrd="5" destOrd="0" presId="urn:microsoft.com/office/officeart/2005/8/layout/cycle3"/>
    <dgm:cxn modelId="{7AB2799E-D27E-421C-B6AC-4B84F43ADD06}" type="presParOf" srcId="{EB116549-76B9-426B-9F88-3C2448CB0507}" destId="{BAE4B608-09CB-48B1-85B7-C2C3DC3C1EEA}"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61541-1C76-4BFD-912A-A4E8AE0932F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9D5EF6C6-CAF8-49C0-BE2E-4AC55065B2EE}">
      <dgm:prSet phldrT="[Text]"/>
      <dgm:spPr/>
      <dgm:t>
        <a:bodyPr/>
        <a:lstStyle/>
        <a:p>
          <a:r>
            <a:rPr lang="en-CA" dirty="0" smtClean="0"/>
            <a:t>MARKING</a:t>
          </a:r>
          <a:endParaRPr lang="en-CA" dirty="0"/>
        </a:p>
      </dgm:t>
    </dgm:pt>
    <dgm:pt modelId="{927E4E02-157D-4194-A2F7-E88F4AF4DDD3}" type="parTrans" cxnId="{346F1BB4-0DFD-4B97-8F2D-D1466F2A990C}">
      <dgm:prSet/>
      <dgm:spPr/>
      <dgm:t>
        <a:bodyPr/>
        <a:lstStyle/>
        <a:p>
          <a:endParaRPr lang="en-CA"/>
        </a:p>
      </dgm:t>
    </dgm:pt>
    <dgm:pt modelId="{463DD51D-3851-4A58-A307-EBB501E03B82}" type="sibTrans" cxnId="{346F1BB4-0DFD-4B97-8F2D-D1466F2A990C}">
      <dgm:prSet/>
      <dgm:spPr/>
      <dgm:t>
        <a:bodyPr/>
        <a:lstStyle/>
        <a:p>
          <a:endParaRPr lang="en-CA"/>
        </a:p>
      </dgm:t>
    </dgm:pt>
    <dgm:pt modelId="{4D1E63D5-02C5-4E0B-80AD-1A1AF6B8D4DF}">
      <dgm:prSet phldrT="[Text]"/>
      <dgm:spPr/>
      <dgm:t>
        <a:bodyPr/>
        <a:lstStyle/>
        <a:p>
          <a:r>
            <a:rPr lang="en-CA" dirty="0" smtClean="0"/>
            <a:t>TRACKING</a:t>
          </a:r>
          <a:endParaRPr lang="en-CA" dirty="0"/>
        </a:p>
      </dgm:t>
    </dgm:pt>
    <dgm:pt modelId="{7B70F2EB-2AE9-4812-9690-9388D252E0EC}" type="parTrans" cxnId="{7806ACBD-D894-4ADC-B9E4-54BE978FDDA3}">
      <dgm:prSet/>
      <dgm:spPr/>
      <dgm:t>
        <a:bodyPr/>
        <a:lstStyle/>
        <a:p>
          <a:endParaRPr lang="en-CA"/>
        </a:p>
      </dgm:t>
    </dgm:pt>
    <dgm:pt modelId="{E8F76635-BF44-4857-A35C-36EAE50AAEF9}" type="sibTrans" cxnId="{7806ACBD-D894-4ADC-B9E4-54BE978FDDA3}">
      <dgm:prSet/>
      <dgm:spPr/>
      <dgm:t>
        <a:bodyPr/>
        <a:lstStyle/>
        <a:p>
          <a:endParaRPr lang="en-CA"/>
        </a:p>
      </dgm:t>
    </dgm:pt>
    <dgm:pt modelId="{83020563-EB92-437D-BFAC-C647D7101948}">
      <dgm:prSet phldrT="[Text]"/>
      <dgm:spPr/>
      <dgm:t>
        <a:bodyPr/>
        <a:lstStyle/>
        <a:p>
          <a:r>
            <a:rPr lang="en-CA" dirty="0" smtClean="0"/>
            <a:t>JOCKEYING</a:t>
          </a:r>
          <a:endParaRPr lang="en-CA" dirty="0"/>
        </a:p>
      </dgm:t>
    </dgm:pt>
    <dgm:pt modelId="{CB7ADB10-9E37-443E-AA23-777A0B1A0066}" type="parTrans" cxnId="{1FF35E14-AF3B-4CBA-940E-CEECBD5B8115}">
      <dgm:prSet/>
      <dgm:spPr/>
      <dgm:t>
        <a:bodyPr/>
        <a:lstStyle/>
        <a:p>
          <a:endParaRPr lang="en-CA"/>
        </a:p>
      </dgm:t>
    </dgm:pt>
    <dgm:pt modelId="{228CDE12-EA5B-41D2-8213-C9F211E41B22}" type="sibTrans" cxnId="{1FF35E14-AF3B-4CBA-940E-CEECBD5B8115}">
      <dgm:prSet/>
      <dgm:spPr/>
      <dgm:t>
        <a:bodyPr/>
        <a:lstStyle/>
        <a:p>
          <a:endParaRPr lang="en-CA"/>
        </a:p>
      </dgm:t>
    </dgm:pt>
    <dgm:pt modelId="{02ECCA66-976F-4214-A3EA-E282A36296DE}">
      <dgm:prSet phldrT="[Text]"/>
      <dgm:spPr/>
      <dgm:t>
        <a:bodyPr/>
        <a:lstStyle/>
        <a:p>
          <a:r>
            <a:rPr lang="en-CA" dirty="0" smtClean="0"/>
            <a:t>SCREENING</a:t>
          </a:r>
          <a:endParaRPr lang="en-CA" dirty="0"/>
        </a:p>
      </dgm:t>
    </dgm:pt>
    <dgm:pt modelId="{A1F0A762-F18B-442C-BBAF-7255A15B8F0C}" type="parTrans" cxnId="{AC8F8EDA-90D5-4F74-914C-C93496FA4463}">
      <dgm:prSet/>
      <dgm:spPr/>
      <dgm:t>
        <a:bodyPr/>
        <a:lstStyle/>
        <a:p>
          <a:endParaRPr lang="en-CA"/>
        </a:p>
      </dgm:t>
    </dgm:pt>
    <dgm:pt modelId="{BDB88FAE-012E-4153-83B7-DCE817B24774}" type="sibTrans" cxnId="{AC8F8EDA-90D5-4F74-914C-C93496FA4463}">
      <dgm:prSet/>
      <dgm:spPr/>
      <dgm:t>
        <a:bodyPr/>
        <a:lstStyle/>
        <a:p>
          <a:endParaRPr lang="en-CA"/>
        </a:p>
      </dgm:t>
    </dgm:pt>
    <dgm:pt modelId="{20F17EF0-5891-48D0-94FA-ABE1A926D5DA}">
      <dgm:prSet phldrT="[Text]"/>
      <dgm:spPr/>
      <dgm:t>
        <a:bodyPr/>
        <a:lstStyle/>
        <a:p>
          <a:r>
            <a:rPr lang="en-CA" dirty="0" smtClean="0"/>
            <a:t>BODY POSITION</a:t>
          </a:r>
          <a:endParaRPr lang="en-CA" dirty="0"/>
        </a:p>
      </dgm:t>
    </dgm:pt>
    <dgm:pt modelId="{98B8B6AE-E22B-4F63-ABFE-42F13B14BF2F}" type="parTrans" cxnId="{02763626-6563-4270-8AC2-D48975E91518}">
      <dgm:prSet/>
      <dgm:spPr/>
      <dgm:t>
        <a:bodyPr/>
        <a:lstStyle/>
        <a:p>
          <a:endParaRPr lang="en-CA"/>
        </a:p>
      </dgm:t>
    </dgm:pt>
    <dgm:pt modelId="{129B1DD2-8665-4E2C-B35F-4E19A9484BFA}" type="sibTrans" cxnId="{02763626-6563-4270-8AC2-D48975E91518}">
      <dgm:prSet/>
      <dgm:spPr/>
      <dgm:t>
        <a:bodyPr/>
        <a:lstStyle/>
        <a:p>
          <a:endParaRPr lang="en-CA"/>
        </a:p>
      </dgm:t>
    </dgm:pt>
    <dgm:pt modelId="{A19FCCDA-8397-49AB-8BAA-BD81ACF56905}">
      <dgm:prSet phldrT="[Text]"/>
      <dgm:spPr/>
      <dgm:t>
        <a:bodyPr/>
        <a:lstStyle/>
        <a:p>
          <a:r>
            <a:rPr lang="en-CA" dirty="0" smtClean="0"/>
            <a:t>HEADING</a:t>
          </a:r>
        </a:p>
        <a:p>
          <a:r>
            <a:rPr lang="en-CA" dirty="0" smtClean="0"/>
            <a:t>U13+ </a:t>
          </a:r>
          <a:endParaRPr lang="en-CA" dirty="0"/>
        </a:p>
      </dgm:t>
    </dgm:pt>
    <dgm:pt modelId="{8269AB4B-EBDF-4A56-8C3A-E99B4D8F163C}" type="parTrans" cxnId="{F11BC8B7-E71A-437C-9728-9D2F0D93858F}">
      <dgm:prSet/>
      <dgm:spPr/>
      <dgm:t>
        <a:bodyPr/>
        <a:lstStyle/>
        <a:p>
          <a:endParaRPr lang="en-CA"/>
        </a:p>
      </dgm:t>
    </dgm:pt>
    <dgm:pt modelId="{C7389A92-8C5C-43E8-81B0-207AE0AD4606}" type="sibTrans" cxnId="{F11BC8B7-E71A-437C-9728-9D2F0D93858F}">
      <dgm:prSet/>
      <dgm:spPr/>
      <dgm:t>
        <a:bodyPr/>
        <a:lstStyle/>
        <a:p>
          <a:endParaRPr lang="en-CA"/>
        </a:p>
      </dgm:t>
    </dgm:pt>
    <dgm:pt modelId="{3C452B5B-2E58-4047-95EC-EB60C8CCEFBC}" type="pres">
      <dgm:prSet presAssocID="{4DB61541-1C76-4BFD-912A-A4E8AE0932FB}" presName="Name0" presStyleCnt="0">
        <dgm:presLayoutVars>
          <dgm:dir/>
          <dgm:resizeHandles val="exact"/>
        </dgm:presLayoutVars>
      </dgm:prSet>
      <dgm:spPr/>
      <dgm:t>
        <a:bodyPr/>
        <a:lstStyle/>
        <a:p>
          <a:endParaRPr lang="en-CA"/>
        </a:p>
      </dgm:t>
    </dgm:pt>
    <dgm:pt modelId="{C9A75A74-CA62-47AA-A127-2BE46E796C82}" type="pres">
      <dgm:prSet presAssocID="{4DB61541-1C76-4BFD-912A-A4E8AE0932FB}" presName="cycle" presStyleCnt="0"/>
      <dgm:spPr/>
    </dgm:pt>
    <dgm:pt modelId="{5B73266C-6412-4A74-BF04-1B77EB6AC2F7}" type="pres">
      <dgm:prSet presAssocID="{9D5EF6C6-CAF8-49C0-BE2E-4AC55065B2EE}" presName="nodeFirstNode" presStyleLbl="node1" presStyleIdx="0" presStyleCnt="6">
        <dgm:presLayoutVars>
          <dgm:bulletEnabled val="1"/>
        </dgm:presLayoutVars>
      </dgm:prSet>
      <dgm:spPr/>
      <dgm:t>
        <a:bodyPr/>
        <a:lstStyle/>
        <a:p>
          <a:endParaRPr lang="en-CA"/>
        </a:p>
      </dgm:t>
    </dgm:pt>
    <dgm:pt modelId="{012FD9A1-CEA2-4BBB-AF15-E59949CB9CCD}" type="pres">
      <dgm:prSet presAssocID="{463DD51D-3851-4A58-A307-EBB501E03B82}" presName="sibTransFirstNode" presStyleLbl="bgShp" presStyleIdx="0" presStyleCnt="1"/>
      <dgm:spPr/>
      <dgm:t>
        <a:bodyPr/>
        <a:lstStyle/>
        <a:p>
          <a:endParaRPr lang="en-CA"/>
        </a:p>
      </dgm:t>
    </dgm:pt>
    <dgm:pt modelId="{BCE96F5D-EEA8-4B31-8089-89AEE38C487D}" type="pres">
      <dgm:prSet presAssocID="{4D1E63D5-02C5-4E0B-80AD-1A1AF6B8D4DF}" presName="nodeFollowingNodes" presStyleLbl="node1" presStyleIdx="1" presStyleCnt="6">
        <dgm:presLayoutVars>
          <dgm:bulletEnabled val="1"/>
        </dgm:presLayoutVars>
      </dgm:prSet>
      <dgm:spPr/>
      <dgm:t>
        <a:bodyPr/>
        <a:lstStyle/>
        <a:p>
          <a:endParaRPr lang="en-CA"/>
        </a:p>
      </dgm:t>
    </dgm:pt>
    <dgm:pt modelId="{9CFB2061-6A14-4408-9B19-F31056CDA528}" type="pres">
      <dgm:prSet presAssocID="{83020563-EB92-437D-BFAC-C647D7101948}" presName="nodeFollowingNodes" presStyleLbl="node1" presStyleIdx="2" presStyleCnt="6">
        <dgm:presLayoutVars>
          <dgm:bulletEnabled val="1"/>
        </dgm:presLayoutVars>
      </dgm:prSet>
      <dgm:spPr/>
      <dgm:t>
        <a:bodyPr/>
        <a:lstStyle/>
        <a:p>
          <a:endParaRPr lang="en-CA"/>
        </a:p>
      </dgm:t>
    </dgm:pt>
    <dgm:pt modelId="{DACA8EC1-0E94-4447-8523-68A6C9199B29}" type="pres">
      <dgm:prSet presAssocID="{02ECCA66-976F-4214-A3EA-E282A36296DE}" presName="nodeFollowingNodes" presStyleLbl="node1" presStyleIdx="3" presStyleCnt="6">
        <dgm:presLayoutVars>
          <dgm:bulletEnabled val="1"/>
        </dgm:presLayoutVars>
      </dgm:prSet>
      <dgm:spPr/>
      <dgm:t>
        <a:bodyPr/>
        <a:lstStyle/>
        <a:p>
          <a:endParaRPr lang="en-CA"/>
        </a:p>
      </dgm:t>
    </dgm:pt>
    <dgm:pt modelId="{03DCBBFA-01AF-400F-B34C-16F8C822678A}" type="pres">
      <dgm:prSet presAssocID="{20F17EF0-5891-48D0-94FA-ABE1A926D5DA}" presName="nodeFollowingNodes" presStyleLbl="node1" presStyleIdx="4" presStyleCnt="6">
        <dgm:presLayoutVars>
          <dgm:bulletEnabled val="1"/>
        </dgm:presLayoutVars>
      </dgm:prSet>
      <dgm:spPr/>
      <dgm:t>
        <a:bodyPr/>
        <a:lstStyle/>
        <a:p>
          <a:endParaRPr lang="en-CA"/>
        </a:p>
      </dgm:t>
    </dgm:pt>
    <dgm:pt modelId="{FF819838-0B6E-4593-9FD2-BFE80E50B9BB}" type="pres">
      <dgm:prSet presAssocID="{A19FCCDA-8397-49AB-8BAA-BD81ACF56905}" presName="nodeFollowingNodes" presStyleLbl="node1" presStyleIdx="5" presStyleCnt="6">
        <dgm:presLayoutVars>
          <dgm:bulletEnabled val="1"/>
        </dgm:presLayoutVars>
      </dgm:prSet>
      <dgm:spPr/>
      <dgm:t>
        <a:bodyPr/>
        <a:lstStyle/>
        <a:p>
          <a:endParaRPr lang="en-CA"/>
        </a:p>
      </dgm:t>
    </dgm:pt>
  </dgm:ptLst>
  <dgm:cxnLst>
    <dgm:cxn modelId="{346F1BB4-0DFD-4B97-8F2D-D1466F2A990C}" srcId="{4DB61541-1C76-4BFD-912A-A4E8AE0932FB}" destId="{9D5EF6C6-CAF8-49C0-BE2E-4AC55065B2EE}" srcOrd="0" destOrd="0" parTransId="{927E4E02-157D-4194-A2F7-E88F4AF4DDD3}" sibTransId="{463DD51D-3851-4A58-A307-EBB501E03B82}"/>
    <dgm:cxn modelId="{4309E45D-976E-49B2-8166-D3BE8534D814}" type="presOf" srcId="{9D5EF6C6-CAF8-49C0-BE2E-4AC55065B2EE}" destId="{5B73266C-6412-4A74-BF04-1B77EB6AC2F7}" srcOrd="0" destOrd="0" presId="urn:microsoft.com/office/officeart/2005/8/layout/cycle3"/>
    <dgm:cxn modelId="{D083E745-BF4D-4184-BD9D-1CBF542B0801}" type="presOf" srcId="{463DD51D-3851-4A58-A307-EBB501E03B82}" destId="{012FD9A1-CEA2-4BBB-AF15-E59949CB9CCD}" srcOrd="0" destOrd="0" presId="urn:microsoft.com/office/officeart/2005/8/layout/cycle3"/>
    <dgm:cxn modelId="{DF60F803-5885-4AF5-8CBB-D208C6CE14B2}" type="presOf" srcId="{02ECCA66-976F-4214-A3EA-E282A36296DE}" destId="{DACA8EC1-0E94-4447-8523-68A6C9199B29}" srcOrd="0" destOrd="0" presId="urn:microsoft.com/office/officeart/2005/8/layout/cycle3"/>
    <dgm:cxn modelId="{02763626-6563-4270-8AC2-D48975E91518}" srcId="{4DB61541-1C76-4BFD-912A-A4E8AE0932FB}" destId="{20F17EF0-5891-48D0-94FA-ABE1A926D5DA}" srcOrd="4" destOrd="0" parTransId="{98B8B6AE-E22B-4F63-ABFE-42F13B14BF2F}" sibTransId="{129B1DD2-8665-4E2C-B35F-4E19A9484BFA}"/>
    <dgm:cxn modelId="{1FF35E14-AF3B-4CBA-940E-CEECBD5B8115}" srcId="{4DB61541-1C76-4BFD-912A-A4E8AE0932FB}" destId="{83020563-EB92-437D-BFAC-C647D7101948}" srcOrd="2" destOrd="0" parTransId="{CB7ADB10-9E37-443E-AA23-777A0B1A0066}" sibTransId="{228CDE12-EA5B-41D2-8213-C9F211E41B22}"/>
    <dgm:cxn modelId="{F4E75DBE-2446-4FCB-9187-68E2B1F80017}" type="presOf" srcId="{83020563-EB92-437D-BFAC-C647D7101948}" destId="{9CFB2061-6A14-4408-9B19-F31056CDA528}" srcOrd="0" destOrd="0" presId="urn:microsoft.com/office/officeart/2005/8/layout/cycle3"/>
    <dgm:cxn modelId="{F3644283-3D26-4D64-B5EA-2AF1CC47CA0B}" type="presOf" srcId="{4D1E63D5-02C5-4E0B-80AD-1A1AF6B8D4DF}" destId="{BCE96F5D-EEA8-4B31-8089-89AEE38C487D}" srcOrd="0" destOrd="0" presId="urn:microsoft.com/office/officeart/2005/8/layout/cycle3"/>
    <dgm:cxn modelId="{464E7FCF-64E4-4FA2-9FBD-0CC28346FCD9}" type="presOf" srcId="{A19FCCDA-8397-49AB-8BAA-BD81ACF56905}" destId="{FF819838-0B6E-4593-9FD2-BFE80E50B9BB}" srcOrd="0" destOrd="0" presId="urn:microsoft.com/office/officeart/2005/8/layout/cycle3"/>
    <dgm:cxn modelId="{AC8F8EDA-90D5-4F74-914C-C93496FA4463}" srcId="{4DB61541-1C76-4BFD-912A-A4E8AE0932FB}" destId="{02ECCA66-976F-4214-A3EA-E282A36296DE}" srcOrd="3" destOrd="0" parTransId="{A1F0A762-F18B-442C-BBAF-7255A15B8F0C}" sibTransId="{BDB88FAE-012E-4153-83B7-DCE817B24774}"/>
    <dgm:cxn modelId="{10C38E35-B130-43FB-92E1-F2D1CC8BB733}" type="presOf" srcId="{4DB61541-1C76-4BFD-912A-A4E8AE0932FB}" destId="{3C452B5B-2E58-4047-95EC-EB60C8CCEFBC}" srcOrd="0" destOrd="0" presId="urn:microsoft.com/office/officeart/2005/8/layout/cycle3"/>
    <dgm:cxn modelId="{F11BC8B7-E71A-437C-9728-9D2F0D93858F}" srcId="{4DB61541-1C76-4BFD-912A-A4E8AE0932FB}" destId="{A19FCCDA-8397-49AB-8BAA-BD81ACF56905}" srcOrd="5" destOrd="0" parTransId="{8269AB4B-EBDF-4A56-8C3A-E99B4D8F163C}" sibTransId="{C7389A92-8C5C-43E8-81B0-207AE0AD4606}"/>
    <dgm:cxn modelId="{ADD59752-B66A-410D-B68F-C4125190604A}" type="presOf" srcId="{20F17EF0-5891-48D0-94FA-ABE1A926D5DA}" destId="{03DCBBFA-01AF-400F-B34C-16F8C822678A}" srcOrd="0" destOrd="0" presId="urn:microsoft.com/office/officeart/2005/8/layout/cycle3"/>
    <dgm:cxn modelId="{7806ACBD-D894-4ADC-B9E4-54BE978FDDA3}" srcId="{4DB61541-1C76-4BFD-912A-A4E8AE0932FB}" destId="{4D1E63D5-02C5-4E0B-80AD-1A1AF6B8D4DF}" srcOrd="1" destOrd="0" parTransId="{7B70F2EB-2AE9-4812-9690-9388D252E0EC}" sibTransId="{E8F76635-BF44-4857-A35C-36EAE50AAEF9}"/>
    <dgm:cxn modelId="{A42392A7-2B09-4CA2-A899-57F9FC147CF0}" type="presParOf" srcId="{3C452B5B-2E58-4047-95EC-EB60C8CCEFBC}" destId="{C9A75A74-CA62-47AA-A127-2BE46E796C82}" srcOrd="0" destOrd="0" presId="urn:microsoft.com/office/officeart/2005/8/layout/cycle3"/>
    <dgm:cxn modelId="{AB884C9F-7C36-4833-B159-33A3D6C6BE8F}" type="presParOf" srcId="{C9A75A74-CA62-47AA-A127-2BE46E796C82}" destId="{5B73266C-6412-4A74-BF04-1B77EB6AC2F7}" srcOrd="0" destOrd="0" presId="urn:microsoft.com/office/officeart/2005/8/layout/cycle3"/>
    <dgm:cxn modelId="{9CC0437F-D580-443D-9C85-0E00792681E2}" type="presParOf" srcId="{C9A75A74-CA62-47AA-A127-2BE46E796C82}" destId="{012FD9A1-CEA2-4BBB-AF15-E59949CB9CCD}" srcOrd="1" destOrd="0" presId="urn:microsoft.com/office/officeart/2005/8/layout/cycle3"/>
    <dgm:cxn modelId="{6CA771E2-13B4-4911-BB62-E5C511D1CE54}" type="presParOf" srcId="{C9A75A74-CA62-47AA-A127-2BE46E796C82}" destId="{BCE96F5D-EEA8-4B31-8089-89AEE38C487D}" srcOrd="2" destOrd="0" presId="urn:microsoft.com/office/officeart/2005/8/layout/cycle3"/>
    <dgm:cxn modelId="{9BC2511F-28D0-499C-96F9-013DB1DCC696}" type="presParOf" srcId="{C9A75A74-CA62-47AA-A127-2BE46E796C82}" destId="{9CFB2061-6A14-4408-9B19-F31056CDA528}" srcOrd="3" destOrd="0" presId="urn:microsoft.com/office/officeart/2005/8/layout/cycle3"/>
    <dgm:cxn modelId="{4FB8671C-AD1B-45CA-A8DA-3BBC1511702A}" type="presParOf" srcId="{C9A75A74-CA62-47AA-A127-2BE46E796C82}" destId="{DACA8EC1-0E94-4447-8523-68A6C9199B29}" srcOrd="4" destOrd="0" presId="urn:microsoft.com/office/officeart/2005/8/layout/cycle3"/>
    <dgm:cxn modelId="{D31E992A-E62C-4BE2-98BB-7E4BDCB811DA}" type="presParOf" srcId="{C9A75A74-CA62-47AA-A127-2BE46E796C82}" destId="{03DCBBFA-01AF-400F-B34C-16F8C822678A}" srcOrd="5" destOrd="0" presId="urn:microsoft.com/office/officeart/2005/8/layout/cycle3"/>
    <dgm:cxn modelId="{5AE1B1A2-AA0F-4354-B568-6F9744DCAC3E}" type="presParOf" srcId="{C9A75A74-CA62-47AA-A127-2BE46E796C82}" destId="{FF819838-0B6E-4593-9FD2-BFE80E50B9BB}" srcOrd="6"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84AB6-DFEC-4B4D-8B5B-062C1793467F}">
      <dsp:nvSpPr>
        <dsp:cNvPr id="0" name=""/>
        <dsp:cNvSpPr/>
      </dsp:nvSpPr>
      <dsp:spPr>
        <a:xfrm rot="10800000">
          <a:off x="2029229" y="843"/>
          <a:ext cx="7334693" cy="72707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621" tIns="80010" rIns="149352" bIns="80010" numCol="1" spcCol="1270" anchor="ctr" anchorCtr="0">
          <a:noAutofit/>
        </a:bodyPr>
        <a:lstStyle/>
        <a:p>
          <a:pPr lvl="0" algn="ctr" defTabSz="933450" rtl="0">
            <a:lnSpc>
              <a:spcPct val="90000"/>
            </a:lnSpc>
            <a:spcBef>
              <a:spcPct val="0"/>
            </a:spcBef>
            <a:spcAft>
              <a:spcPct val="35000"/>
            </a:spcAft>
          </a:pPr>
          <a:r>
            <a:rPr lang="en-CA" sz="2100" kern="1200" smtClean="0"/>
            <a:t>Warm up / Cool down.</a:t>
          </a:r>
          <a:endParaRPr lang="en-CA" sz="2100" kern="1200"/>
        </a:p>
      </dsp:txBody>
      <dsp:txXfrm rot="10800000">
        <a:off x="2210998" y="843"/>
        <a:ext cx="7152924" cy="727076"/>
      </dsp:txXfrm>
    </dsp:sp>
    <dsp:sp modelId="{722B8E31-02C0-43C5-9D60-6BC799C8BB5A}">
      <dsp:nvSpPr>
        <dsp:cNvPr id="0" name=""/>
        <dsp:cNvSpPr/>
      </dsp:nvSpPr>
      <dsp:spPr>
        <a:xfrm>
          <a:off x="1665691" y="843"/>
          <a:ext cx="727076" cy="7270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58AC5-AB12-43B0-851E-C58CE89178F0}">
      <dsp:nvSpPr>
        <dsp:cNvPr id="0" name=""/>
        <dsp:cNvSpPr/>
      </dsp:nvSpPr>
      <dsp:spPr>
        <a:xfrm rot="10800000">
          <a:off x="2029229" y="944958"/>
          <a:ext cx="7334693" cy="72707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621" tIns="80010" rIns="149352" bIns="80010" numCol="1" spcCol="1270" anchor="ctr" anchorCtr="0">
          <a:noAutofit/>
        </a:bodyPr>
        <a:lstStyle/>
        <a:p>
          <a:pPr lvl="0" algn="ctr" defTabSz="933450" rtl="0">
            <a:lnSpc>
              <a:spcPct val="90000"/>
            </a:lnSpc>
            <a:spcBef>
              <a:spcPct val="0"/>
            </a:spcBef>
            <a:spcAft>
              <a:spcPct val="35000"/>
            </a:spcAft>
          </a:pPr>
          <a:r>
            <a:rPr lang="en-CA" sz="2100" kern="1200" smtClean="0"/>
            <a:t>G-A-G methodology.</a:t>
          </a:r>
          <a:endParaRPr lang="en-CA" sz="2100" kern="1200"/>
        </a:p>
      </dsp:txBody>
      <dsp:txXfrm rot="10800000">
        <a:off x="2210998" y="944958"/>
        <a:ext cx="7152924" cy="727076"/>
      </dsp:txXfrm>
    </dsp:sp>
    <dsp:sp modelId="{96C31B38-FC0F-4F81-89EF-D10CDEA02A71}">
      <dsp:nvSpPr>
        <dsp:cNvPr id="0" name=""/>
        <dsp:cNvSpPr/>
      </dsp:nvSpPr>
      <dsp:spPr>
        <a:xfrm>
          <a:off x="1665691" y="944958"/>
          <a:ext cx="727076" cy="7270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A3BF84-DBF0-4BC5-94E4-EF1757C7EFCD}">
      <dsp:nvSpPr>
        <dsp:cNvPr id="0" name=""/>
        <dsp:cNvSpPr/>
      </dsp:nvSpPr>
      <dsp:spPr>
        <a:xfrm rot="10800000">
          <a:off x="2029229" y="1889073"/>
          <a:ext cx="7334693" cy="72707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621" tIns="80010" rIns="149352" bIns="80010" numCol="1" spcCol="1270" anchor="ctr" anchorCtr="0">
          <a:noAutofit/>
        </a:bodyPr>
        <a:lstStyle/>
        <a:p>
          <a:pPr lvl="0" algn="ctr" defTabSz="933450" rtl="0">
            <a:lnSpc>
              <a:spcPct val="90000"/>
            </a:lnSpc>
            <a:spcBef>
              <a:spcPct val="0"/>
            </a:spcBef>
            <a:spcAft>
              <a:spcPct val="35000"/>
            </a:spcAft>
          </a:pPr>
          <a:r>
            <a:rPr lang="en-CA" sz="2100" kern="1200" smtClean="0"/>
            <a:t>Creating activities, functional / skill.</a:t>
          </a:r>
          <a:endParaRPr lang="en-CA" sz="2100" kern="1200"/>
        </a:p>
      </dsp:txBody>
      <dsp:txXfrm rot="10800000">
        <a:off x="2210998" y="1889073"/>
        <a:ext cx="7152924" cy="727076"/>
      </dsp:txXfrm>
    </dsp:sp>
    <dsp:sp modelId="{A2B5F650-7A9F-40E4-877C-73F7F21A19AD}">
      <dsp:nvSpPr>
        <dsp:cNvPr id="0" name=""/>
        <dsp:cNvSpPr/>
      </dsp:nvSpPr>
      <dsp:spPr>
        <a:xfrm>
          <a:off x="1665691" y="1889073"/>
          <a:ext cx="727076" cy="7270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BE1F5-E270-43C2-84C1-62C6756701F2}">
      <dsp:nvSpPr>
        <dsp:cNvPr id="0" name=""/>
        <dsp:cNvSpPr/>
      </dsp:nvSpPr>
      <dsp:spPr>
        <a:xfrm rot="10800000">
          <a:off x="2029229" y="2833187"/>
          <a:ext cx="7334693" cy="72707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621" tIns="80010" rIns="149352" bIns="80010" numCol="1" spcCol="1270" anchor="ctr" anchorCtr="0">
          <a:noAutofit/>
        </a:bodyPr>
        <a:lstStyle/>
        <a:p>
          <a:pPr lvl="0" algn="ctr" defTabSz="933450" rtl="0">
            <a:lnSpc>
              <a:spcPct val="90000"/>
            </a:lnSpc>
            <a:spcBef>
              <a:spcPct val="0"/>
            </a:spcBef>
            <a:spcAft>
              <a:spcPct val="35000"/>
            </a:spcAft>
          </a:pPr>
          <a:r>
            <a:rPr lang="en-CA" sz="2100" kern="1200" smtClean="0"/>
            <a:t>Small Sided Games.  Catering a game to serve a specific purpose.</a:t>
          </a:r>
          <a:endParaRPr lang="en-CA" sz="2100" kern="1200"/>
        </a:p>
      </dsp:txBody>
      <dsp:txXfrm rot="10800000">
        <a:off x="2210998" y="2833187"/>
        <a:ext cx="7152924" cy="727076"/>
      </dsp:txXfrm>
    </dsp:sp>
    <dsp:sp modelId="{7B8D6917-8818-4388-A133-373B1DC37FA1}">
      <dsp:nvSpPr>
        <dsp:cNvPr id="0" name=""/>
        <dsp:cNvSpPr/>
      </dsp:nvSpPr>
      <dsp:spPr>
        <a:xfrm>
          <a:off x="1665691" y="2833187"/>
          <a:ext cx="727076" cy="7270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FED767-E8E8-42C3-85E4-152BC8649208}">
      <dsp:nvSpPr>
        <dsp:cNvPr id="0" name=""/>
        <dsp:cNvSpPr/>
      </dsp:nvSpPr>
      <dsp:spPr>
        <a:xfrm rot="10800000">
          <a:off x="2029229" y="3777302"/>
          <a:ext cx="7334693" cy="72707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621" tIns="80010" rIns="149352" bIns="80010" numCol="1" spcCol="1270" anchor="ctr" anchorCtr="0">
          <a:noAutofit/>
        </a:bodyPr>
        <a:lstStyle/>
        <a:p>
          <a:pPr lvl="0" algn="ctr" defTabSz="933450" rtl="0">
            <a:lnSpc>
              <a:spcPct val="90000"/>
            </a:lnSpc>
            <a:spcBef>
              <a:spcPct val="0"/>
            </a:spcBef>
            <a:spcAft>
              <a:spcPct val="35000"/>
            </a:spcAft>
          </a:pPr>
          <a:r>
            <a:rPr lang="en-CA" sz="2100" kern="1200" smtClean="0"/>
            <a:t>Interventions.</a:t>
          </a:r>
          <a:endParaRPr lang="en-CA" sz="2100" kern="1200"/>
        </a:p>
      </dsp:txBody>
      <dsp:txXfrm rot="10800000">
        <a:off x="2210998" y="3777302"/>
        <a:ext cx="7152924" cy="727076"/>
      </dsp:txXfrm>
    </dsp:sp>
    <dsp:sp modelId="{99327B35-6C4D-43BA-ADF6-BEA7E0C93B7D}">
      <dsp:nvSpPr>
        <dsp:cNvPr id="0" name=""/>
        <dsp:cNvSpPr/>
      </dsp:nvSpPr>
      <dsp:spPr>
        <a:xfrm>
          <a:off x="1665691" y="3777302"/>
          <a:ext cx="727076" cy="7270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20937-BBC5-4583-8A32-FBD7A19744B5}">
      <dsp:nvSpPr>
        <dsp:cNvPr id="0" name=""/>
        <dsp:cNvSpPr/>
      </dsp:nvSpPr>
      <dsp:spPr>
        <a:xfrm>
          <a:off x="731121" y="-4027"/>
          <a:ext cx="4285413" cy="4285413"/>
        </a:xfrm>
        <a:prstGeom prst="circularArrow">
          <a:avLst>
            <a:gd name="adj1" fmla="val 5274"/>
            <a:gd name="adj2" fmla="val 312630"/>
            <a:gd name="adj3" fmla="val 14272241"/>
            <a:gd name="adj4" fmla="val 1710125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82C47-8DA5-49F4-8BCC-72CABD6F3A37}">
      <dsp:nvSpPr>
        <dsp:cNvPr id="0" name=""/>
        <dsp:cNvSpPr/>
      </dsp:nvSpPr>
      <dsp:spPr>
        <a:xfrm>
          <a:off x="2079596" y="1938"/>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PENETRATION</a:t>
          </a:r>
          <a:endParaRPr lang="en-CA" sz="1500" kern="1200" dirty="0"/>
        </a:p>
      </dsp:txBody>
      <dsp:txXfrm>
        <a:off x="2118367" y="40709"/>
        <a:ext cx="1510921" cy="716689"/>
      </dsp:txXfrm>
    </dsp:sp>
    <dsp:sp modelId="{8477070B-A2F4-459A-ABA9-9D1F1CCE6BE5}">
      <dsp:nvSpPr>
        <dsp:cNvPr id="0" name=""/>
        <dsp:cNvSpPr/>
      </dsp:nvSpPr>
      <dsp:spPr>
        <a:xfrm>
          <a:off x="3585185" y="871190"/>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DISPERSAL</a:t>
          </a:r>
        </a:p>
        <a:p>
          <a:pPr lvl="0" algn="ctr" defTabSz="666750">
            <a:lnSpc>
              <a:spcPct val="90000"/>
            </a:lnSpc>
            <a:spcBef>
              <a:spcPct val="0"/>
            </a:spcBef>
            <a:spcAft>
              <a:spcPct val="35000"/>
            </a:spcAft>
          </a:pPr>
          <a:r>
            <a:rPr lang="en-CA" sz="1500" kern="1200" dirty="0" smtClean="0"/>
            <a:t>(WIDTH)</a:t>
          </a:r>
          <a:endParaRPr lang="en-CA" sz="1500" kern="1200" dirty="0"/>
        </a:p>
      </dsp:txBody>
      <dsp:txXfrm>
        <a:off x="3623956" y="909961"/>
        <a:ext cx="1510921" cy="716689"/>
      </dsp:txXfrm>
    </dsp:sp>
    <dsp:sp modelId="{E3DE8BEF-255A-4B1E-9CBD-BEA5A15C18AA}">
      <dsp:nvSpPr>
        <dsp:cNvPr id="0" name=""/>
        <dsp:cNvSpPr/>
      </dsp:nvSpPr>
      <dsp:spPr>
        <a:xfrm>
          <a:off x="3585185" y="2609694"/>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IMPROVISATION</a:t>
          </a:r>
          <a:endParaRPr lang="en-CA" sz="1500" kern="1200" dirty="0"/>
        </a:p>
      </dsp:txBody>
      <dsp:txXfrm>
        <a:off x="3623956" y="2648465"/>
        <a:ext cx="1510921" cy="716689"/>
      </dsp:txXfrm>
    </dsp:sp>
    <dsp:sp modelId="{2D707456-1944-4AE5-8AA4-B14D162277B9}">
      <dsp:nvSpPr>
        <dsp:cNvPr id="0" name=""/>
        <dsp:cNvSpPr/>
      </dsp:nvSpPr>
      <dsp:spPr>
        <a:xfrm>
          <a:off x="2079596" y="3478946"/>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FINISHING</a:t>
          </a:r>
          <a:endParaRPr lang="en-CA" sz="1500" kern="1200" dirty="0"/>
        </a:p>
      </dsp:txBody>
      <dsp:txXfrm>
        <a:off x="2118367" y="3517717"/>
        <a:ext cx="1510921" cy="716689"/>
      </dsp:txXfrm>
    </dsp:sp>
    <dsp:sp modelId="{643617FC-D307-4551-A7DA-3D092346C240}">
      <dsp:nvSpPr>
        <dsp:cNvPr id="0" name=""/>
        <dsp:cNvSpPr/>
      </dsp:nvSpPr>
      <dsp:spPr>
        <a:xfrm>
          <a:off x="574007" y="2609694"/>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MOBILITY</a:t>
          </a:r>
          <a:endParaRPr lang="en-CA" sz="1500" kern="1200" dirty="0"/>
        </a:p>
      </dsp:txBody>
      <dsp:txXfrm>
        <a:off x="612778" y="2648465"/>
        <a:ext cx="1510921" cy="716689"/>
      </dsp:txXfrm>
    </dsp:sp>
    <dsp:sp modelId="{BAE4B608-09CB-48B1-85B7-C2C3DC3C1EEA}">
      <dsp:nvSpPr>
        <dsp:cNvPr id="0" name=""/>
        <dsp:cNvSpPr/>
      </dsp:nvSpPr>
      <dsp:spPr>
        <a:xfrm>
          <a:off x="574007" y="871190"/>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DEPTH</a:t>
          </a:r>
        </a:p>
        <a:p>
          <a:pPr lvl="0" algn="ctr" defTabSz="666750">
            <a:lnSpc>
              <a:spcPct val="90000"/>
            </a:lnSpc>
            <a:spcBef>
              <a:spcPct val="0"/>
            </a:spcBef>
            <a:spcAft>
              <a:spcPct val="35000"/>
            </a:spcAft>
          </a:pPr>
          <a:r>
            <a:rPr lang="en-CA" sz="1500" kern="1200" dirty="0" smtClean="0"/>
            <a:t>(SUPPORT)</a:t>
          </a:r>
          <a:endParaRPr lang="en-CA" sz="1500" kern="1200" dirty="0"/>
        </a:p>
      </dsp:txBody>
      <dsp:txXfrm>
        <a:off x="612778" y="909961"/>
        <a:ext cx="1510921" cy="716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FD9A1-CEA2-4BBB-AF15-E59949CB9CCD}">
      <dsp:nvSpPr>
        <dsp:cNvPr id="0" name=""/>
        <dsp:cNvSpPr/>
      </dsp:nvSpPr>
      <dsp:spPr>
        <a:xfrm>
          <a:off x="1066160" y="-4585"/>
          <a:ext cx="4280354" cy="4280354"/>
        </a:xfrm>
        <a:prstGeom prst="circularArrow">
          <a:avLst>
            <a:gd name="adj1" fmla="val 5274"/>
            <a:gd name="adj2" fmla="val 312630"/>
            <a:gd name="adj3" fmla="val 14257715"/>
            <a:gd name="adj4" fmla="val 17109728"/>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3266C-6412-4A74-BF04-1B77EB6AC2F7}">
      <dsp:nvSpPr>
        <dsp:cNvPr id="0" name=""/>
        <dsp:cNvSpPr/>
      </dsp:nvSpPr>
      <dsp:spPr>
        <a:xfrm>
          <a:off x="2406318" y="1096"/>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PASSING</a:t>
          </a:r>
          <a:endParaRPr lang="en-CA" sz="1500" kern="1200" dirty="0"/>
        </a:p>
      </dsp:txBody>
      <dsp:txXfrm>
        <a:off x="2445372" y="40150"/>
        <a:ext cx="1521929" cy="721910"/>
      </dsp:txXfrm>
    </dsp:sp>
    <dsp:sp modelId="{BCE96F5D-EEA8-4B31-8089-89AEE38C487D}">
      <dsp:nvSpPr>
        <dsp:cNvPr id="0" name=""/>
        <dsp:cNvSpPr/>
      </dsp:nvSpPr>
      <dsp:spPr>
        <a:xfrm>
          <a:off x="3910130" y="869322"/>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DRIBBLING</a:t>
          </a:r>
          <a:endParaRPr lang="en-CA" sz="1500" kern="1200" dirty="0"/>
        </a:p>
      </dsp:txBody>
      <dsp:txXfrm>
        <a:off x="3949184" y="908376"/>
        <a:ext cx="1521929" cy="721910"/>
      </dsp:txXfrm>
    </dsp:sp>
    <dsp:sp modelId="{9CFB2061-6A14-4408-9B19-F31056CDA528}">
      <dsp:nvSpPr>
        <dsp:cNvPr id="0" name=""/>
        <dsp:cNvSpPr/>
      </dsp:nvSpPr>
      <dsp:spPr>
        <a:xfrm>
          <a:off x="3910130" y="2605774"/>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RUNNING WITH THE BALL</a:t>
          </a:r>
          <a:endParaRPr lang="en-CA" sz="1500" kern="1200" dirty="0"/>
        </a:p>
      </dsp:txBody>
      <dsp:txXfrm>
        <a:off x="3949184" y="2644828"/>
        <a:ext cx="1521929" cy="721910"/>
      </dsp:txXfrm>
    </dsp:sp>
    <dsp:sp modelId="{DACA8EC1-0E94-4447-8523-68A6C9199B29}">
      <dsp:nvSpPr>
        <dsp:cNvPr id="0" name=""/>
        <dsp:cNvSpPr/>
      </dsp:nvSpPr>
      <dsp:spPr>
        <a:xfrm>
          <a:off x="2406318" y="3474000"/>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RECEIVING THE BALL</a:t>
          </a:r>
          <a:endParaRPr lang="en-CA" sz="1500" kern="1200" dirty="0"/>
        </a:p>
      </dsp:txBody>
      <dsp:txXfrm>
        <a:off x="2445372" y="3513054"/>
        <a:ext cx="1521929" cy="721910"/>
      </dsp:txXfrm>
    </dsp:sp>
    <dsp:sp modelId="{03DCBBFA-01AF-400F-B34C-16F8C822678A}">
      <dsp:nvSpPr>
        <dsp:cNvPr id="0" name=""/>
        <dsp:cNvSpPr/>
      </dsp:nvSpPr>
      <dsp:spPr>
        <a:xfrm>
          <a:off x="902507" y="2605774"/>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SHOOTING</a:t>
          </a:r>
          <a:endParaRPr lang="en-CA" sz="1500" kern="1200" dirty="0"/>
        </a:p>
      </dsp:txBody>
      <dsp:txXfrm>
        <a:off x="941561" y="2644828"/>
        <a:ext cx="1521929" cy="721910"/>
      </dsp:txXfrm>
    </dsp:sp>
    <dsp:sp modelId="{131262A5-FD8F-4B31-BA91-A91D93EAC209}">
      <dsp:nvSpPr>
        <dsp:cNvPr id="0" name=""/>
        <dsp:cNvSpPr/>
      </dsp:nvSpPr>
      <dsp:spPr>
        <a:xfrm>
          <a:off x="902507" y="869322"/>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HEADING</a:t>
          </a:r>
        </a:p>
        <a:p>
          <a:pPr lvl="0" algn="ctr" defTabSz="666750">
            <a:lnSpc>
              <a:spcPct val="90000"/>
            </a:lnSpc>
            <a:spcBef>
              <a:spcPct val="0"/>
            </a:spcBef>
            <a:spcAft>
              <a:spcPct val="35000"/>
            </a:spcAft>
          </a:pPr>
          <a:r>
            <a:rPr lang="en-CA" sz="1500" kern="1200" dirty="0" smtClean="0"/>
            <a:t>U13+</a:t>
          </a:r>
          <a:endParaRPr lang="en-CA" sz="1500" kern="1200" dirty="0"/>
        </a:p>
      </dsp:txBody>
      <dsp:txXfrm>
        <a:off x="941561" y="908376"/>
        <a:ext cx="1521929" cy="721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20937-BBC5-4583-8A32-FBD7A19744B5}">
      <dsp:nvSpPr>
        <dsp:cNvPr id="0" name=""/>
        <dsp:cNvSpPr/>
      </dsp:nvSpPr>
      <dsp:spPr>
        <a:xfrm>
          <a:off x="731121" y="-4027"/>
          <a:ext cx="4285413" cy="4285413"/>
        </a:xfrm>
        <a:prstGeom prst="circularArrow">
          <a:avLst>
            <a:gd name="adj1" fmla="val 5274"/>
            <a:gd name="adj2" fmla="val 312630"/>
            <a:gd name="adj3" fmla="val 14272241"/>
            <a:gd name="adj4" fmla="val 1710125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82C47-8DA5-49F4-8BCC-72CABD6F3A37}">
      <dsp:nvSpPr>
        <dsp:cNvPr id="0" name=""/>
        <dsp:cNvSpPr/>
      </dsp:nvSpPr>
      <dsp:spPr>
        <a:xfrm>
          <a:off x="2079596" y="1938"/>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PRESSURE</a:t>
          </a:r>
          <a:endParaRPr lang="en-CA" sz="1400" kern="1200" dirty="0"/>
        </a:p>
      </dsp:txBody>
      <dsp:txXfrm>
        <a:off x="2118367" y="40709"/>
        <a:ext cx="1510921" cy="716689"/>
      </dsp:txXfrm>
    </dsp:sp>
    <dsp:sp modelId="{8477070B-A2F4-459A-ABA9-9D1F1CCE6BE5}">
      <dsp:nvSpPr>
        <dsp:cNvPr id="0" name=""/>
        <dsp:cNvSpPr/>
      </dsp:nvSpPr>
      <dsp:spPr>
        <a:xfrm>
          <a:off x="3585185" y="871190"/>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CONTROL  AND</a:t>
          </a:r>
        </a:p>
        <a:p>
          <a:pPr lvl="0" algn="ctr" defTabSz="622300">
            <a:lnSpc>
              <a:spcPct val="90000"/>
            </a:lnSpc>
            <a:spcBef>
              <a:spcPct val="0"/>
            </a:spcBef>
            <a:spcAft>
              <a:spcPct val="35000"/>
            </a:spcAft>
          </a:pPr>
          <a:r>
            <a:rPr lang="en-CA" sz="1400" kern="1200" dirty="0" smtClean="0"/>
            <a:t>RESTRAINT</a:t>
          </a:r>
          <a:endParaRPr lang="en-CA" sz="1400" kern="1200" dirty="0"/>
        </a:p>
      </dsp:txBody>
      <dsp:txXfrm>
        <a:off x="3623956" y="909961"/>
        <a:ext cx="1510921" cy="716689"/>
      </dsp:txXfrm>
    </dsp:sp>
    <dsp:sp modelId="{E3DE8BEF-255A-4B1E-9CBD-BEA5A15C18AA}">
      <dsp:nvSpPr>
        <dsp:cNvPr id="0" name=""/>
        <dsp:cNvSpPr/>
      </dsp:nvSpPr>
      <dsp:spPr>
        <a:xfrm>
          <a:off x="3585185" y="2609694"/>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COMPACTNESS</a:t>
          </a:r>
          <a:endParaRPr lang="en-CA" sz="1400" kern="1200" dirty="0"/>
        </a:p>
      </dsp:txBody>
      <dsp:txXfrm>
        <a:off x="3623956" y="2648465"/>
        <a:ext cx="1510921" cy="716689"/>
      </dsp:txXfrm>
    </dsp:sp>
    <dsp:sp modelId="{2D707456-1944-4AE5-8AA4-B14D162277B9}">
      <dsp:nvSpPr>
        <dsp:cNvPr id="0" name=""/>
        <dsp:cNvSpPr/>
      </dsp:nvSpPr>
      <dsp:spPr>
        <a:xfrm>
          <a:off x="2079596" y="3478946"/>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BALANCE</a:t>
          </a:r>
          <a:endParaRPr lang="en-CA" sz="1400" kern="1200" dirty="0"/>
        </a:p>
      </dsp:txBody>
      <dsp:txXfrm>
        <a:off x="2118367" y="3517717"/>
        <a:ext cx="1510921" cy="716689"/>
      </dsp:txXfrm>
    </dsp:sp>
    <dsp:sp modelId="{643617FC-D307-4551-A7DA-3D092346C240}">
      <dsp:nvSpPr>
        <dsp:cNvPr id="0" name=""/>
        <dsp:cNvSpPr/>
      </dsp:nvSpPr>
      <dsp:spPr>
        <a:xfrm>
          <a:off x="574007" y="2609694"/>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COVER</a:t>
          </a:r>
          <a:endParaRPr lang="en-CA" sz="1400" kern="1200" dirty="0"/>
        </a:p>
      </dsp:txBody>
      <dsp:txXfrm>
        <a:off x="612778" y="2648465"/>
        <a:ext cx="1510921" cy="716689"/>
      </dsp:txXfrm>
    </dsp:sp>
    <dsp:sp modelId="{BAE4B608-09CB-48B1-85B7-C2C3DC3C1EEA}">
      <dsp:nvSpPr>
        <dsp:cNvPr id="0" name=""/>
        <dsp:cNvSpPr/>
      </dsp:nvSpPr>
      <dsp:spPr>
        <a:xfrm>
          <a:off x="574007" y="871190"/>
          <a:ext cx="1588463" cy="79423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DELAY</a:t>
          </a:r>
          <a:endParaRPr lang="en-CA" sz="1400" kern="1200" dirty="0"/>
        </a:p>
      </dsp:txBody>
      <dsp:txXfrm>
        <a:off x="612778" y="909961"/>
        <a:ext cx="1510921" cy="716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FD9A1-CEA2-4BBB-AF15-E59949CB9CCD}">
      <dsp:nvSpPr>
        <dsp:cNvPr id="0" name=""/>
        <dsp:cNvSpPr/>
      </dsp:nvSpPr>
      <dsp:spPr>
        <a:xfrm>
          <a:off x="1066160" y="-4585"/>
          <a:ext cx="4280354" cy="4280354"/>
        </a:xfrm>
        <a:prstGeom prst="circularArrow">
          <a:avLst>
            <a:gd name="adj1" fmla="val 5274"/>
            <a:gd name="adj2" fmla="val 312630"/>
            <a:gd name="adj3" fmla="val 14257715"/>
            <a:gd name="adj4" fmla="val 17109728"/>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3266C-6412-4A74-BF04-1B77EB6AC2F7}">
      <dsp:nvSpPr>
        <dsp:cNvPr id="0" name=""/>
        <dsp:cNvSpPr/>
      </dsp:nvSpPr>
      <dsp:spPr>
        <a:xfrm>
          <a:off x="2406318" y="1096"/>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MARKING</a:t>
          </a:r>
          <a:endParaRPr lang="en-CA" sz="1800" kern="1200" dirty="0"/>
        </a:p>
      </dsp:txBody>
      <dsp:txXfrm>
        <a:off x="2445372" y="40150"/>
        <a:ext cx="1521929" cy="721910"/>
      </dsp:txXfrm>
    </dsp:sp>
    <dsp:sp modelId="{BCE96F5D-EEA8-4B31-8089-89AEE38C487D}">
      <dsp:nvSpPr>
        <dsp:cNvPr id="0" name=""/>
        <dsp:cNvSpPr/>
      </dsp:nvSpPr>
      <dsp:spPr>
        <a:xfrm>
          <a:off x="3910130" y="869322"/>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TRACKING</a:t>
          </a:r>
          <a:endParaRPr lang="en-CA" sz="1800" kern="1200" dirty="0"/>
        </a:p>
      </dsp:txBody>
      <dsp:txXfrm>
        <a:off x="3949184" y="908376"/>
        <a:ext cx="1521929" cy="721910"/>
      </dsp:txXfrm>
    </dsp:sp>
    <dsp:sp modelId="{9CFB2061-6A14-4408-9B19-F31056CDA528}">
      <dsp:nvSpPr>
        <dsp:cNvPr id="0" name=""/>
        <dsp:cNvSpPr/>
      </dsp:nvSpPr>
      <dsp:spPr>
        <a:xfrm>
          <a:off x="3910130" y="2605774"/>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JOCKEYING</a:t>
          </a:r>
          <a:endParaRPr lang="en-CA" sz="1800" kern="1200" dirty="0"/>
        </a:p>
      </dsp:txBody>
      <dsp:txXfrm>
        <a:off x="3949184" y="2644828"/>
        <a:ext cx="1521929" cy="721910"/>
      </dsp:txXfrm>
    </dsp:sp>
    <dsp:sp modelId="{DACA8EC1-0E94-4447-8523-68A6C9199B29}">
      <dsp:nvSpPr>
        <dsp:cNvPr id="0" name=""/>
        <dsp:cNvSpPr/>
      </dsp:nvSpPr>
      <dsp:spPr>
        <a:xfrm>
          <a:off x="2406318" y="3474000"/>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SCREENING</a:t>
          </a:r>
          <a:endParaRPr lang="en-CA" sz="1800" kern="1200" dirty="0"/>
        </a:p>
      </dsp:txBody>
      <dsp:txXfrm>
        <a:off x="2445372" y="3513054"/>
        <a:ext cx="1521929" cy="721910"/>
      </dsp:txXfrm>
    </dsp:sp>
    <dsp:sp modelId="{03DCBBFA-01AF-400F-B34C-16F8C822678A}">
      <dsp:nvSpPr>
        <dsp:cNvPr id="0" name=""/>
        <dsp:cNvSpPr/>
      </dsp:nvSpPr>
      <dsp:spPr>
        <a:xfrm>
          <a:off x="902507" y="2605774"/>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BODY POSITION</a:t>
          </a:r>
          <a:endParaRPr lang="en-CA" sz="1800" kern="1200" dirty="0"/>
        </a:p>
      </dsp:txBody>
      <dsp:txXfrm>
        <a:off x="941561" y="2644828"/>
        <a:ext cx="1521929" cy="721910"/>
      </dsp:txXfrm>
    </dsp:sp>
    <dsp:sp modelId="{FF819838-0B6E-4593-9FD2-BFE80E50B9BB}">
      <dsp:nvSpPr>
        <dsp:cNvPr id="0" name=""/>
        <dsp:cNvSpPr/>
      </dsp:nvSpPr>
      <dsp:spPr>
        <a:xfrm>
          <a:off x="902507" y="869322"/>
          <a:ext cx="1600037" cy="80001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HEADING</a:t>
          </a:r>
        </a:p>
        <a:p>
          <a:pPr lvl="0" algn="ctr" defTabSz="800100">
            <a:lnSpc>
              <a:spcPct val="90000"/>
            </a:lnSpc>
            <a:spcBef>
              <a:spcPct val="0"/>
            </a:spcBef>
            <a:spcAft>
              <a:spcPct val="35000"/>
            </a:spcAft>
          </a:pPr>
          <a:r>
            <a:rPr lang="en-CA" sz="1800" kern="1200" dirty="0" smtClean="0"/>
            <a:t>U13+ </a:t>
          </a:r>
          <a:endParaRPr lang="en-CA" sz="1800" kern="1200" dirty="0"/>
        </a:p>
      </dsp:txBody>
      <dsp:txXfrm>
        <a:off x="941561" y="908376"/>
        <a:ext cx="1521929" cy="72191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ontariosoccer.net/news_article/show/762439-webinar-let-the-game-be-the-teacher-gag-methodolog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742122"/>
            <a:ext cx="10993547" cy="1232982"/>
          </a:xfrm>
        </p:spPr>
        <p:txBody>
          <a:bodyPr>
            <a:normAutofit fontScale="90000"/>
          </a:bodyPr>
          <a:lstStyle/>
          <a:p>
            <a:pPr algn="ctr"/>
            <a:r>
              <a:rPr lang="en-CA" sz="4000" dirty="0" smtClean="0">
                <a:latin typeface="Bowlby One SC" panose="02000505060000020004" pitchFamily="2" charset="0"/>
              </a:rPr>
              <a:t>Creating a soccer training session</a:t>
            </a:r>
            <a:endParaRPr lang="en-CA" sz="4000" dirty="0">
              <a:latin typeface="Bowlby One SC" panose="02000505060000020004" pitchFamily="2" charset="0"/>
            </a:endParaRPr>
          </a:p>
        </p:txBody>
      </p:sp>
      <p:pic>
        <p:nvPicPr>
          <p:cNvPr id="4" name="Picture 3"/>
          <p:cNvPicPr>
            <a:picLocks noChangeAspect="1"/>
          </p:cNvPicPr>
          <p:nvPr/>
        </p:nvPicPr>
        <p:blipFill>
          <a:blip r:embed="rId2"/>
          <a:stretch>
            <a:fillRect/>
          </a:stretch>
        </p:blipFill>
        <p:spPr>
          <a:xfrm>
            <a:off x="4600349" y="3085767"/>
            <a:ext cx="2955235" cy="3327912"/>
          </a:xfrm>
          <a:prstGeom prst="rect">
            <a:avLst/>
          </a:prstGeom>
        </p:spPr>
      </p:pic>
    </p:spTree>
    <p:extLst>
      <p:ext uri="{BB962C8B-B14F-4D97-AF65-F5344CB8AC3E}">
        <p14:creationId xmlns:p14="http://schemas.microsoft.com/office/powerpoint/2010/main" val="1260287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interventions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71010" y="2179674"/>
            <a:ext cx="4297347" cy="404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2259" y="1885276"/>
            <a:ext cx="6379535" cy="4801314"/>
          </a:xfrm>
          <a:prstGeom prst="rect">
            <a:avLst/>
          </a:prstGeom>
          <a:noFill/>
        </p:spPr>
        <p:txBody>
          <a:bodyPr wrap="square" rtlCol="0">
            <a:spAutoFit/>
          </a:bodyPr>
          <a:lstStyle/>
          <a:p>
            <a:r>
              <a:rPr lang="en-CA" b="1" dirty="0" smtClean="0"/>
              <a:t>LEARNING  STYLES:</a:t>
            </a:r>
          </a:p>
          <a:p>
            <a:endParaRPr lang="en-CA" sz="2400" dirty="0" smtClean="0"/>
          </a:p>
          <a:p>
            <a:r>
              <a:rPr lang="en-CA" sz="2400" dirty="0" smtClean="0"/>
              <a:t>It is important that we are aware of these learning styles when we coach our players.   Always try to demonstrate what you want the players to do and also get them to practice, so you know that they understand what you are coaching.</a:t>
            </a:r>
          </a:p>
          <a:p>
            <a:endParaRPr lang="en-CA" sz="2400" dirty="0"/>
          </a:p>
          <a:p>
            <a:r>
              <a:rPr lang="en-CA" sz="2400" dirty="0" smtClean="0"/>
              <a:t>This can also be an effective method of explaining an activity to the players.  Use diagrams, or simplified demonstrations to ensure that the players understand the activity.  This will allow you to initiate the activities more quickly.  </a:t>
            </a:r>
            <a:endParaRPr lang="en-CA" sz="2400" dirty="0"/>
          </a:p>
        </p:txBody>
      </p:sp>
    </p:spTree>
    <p:extLst>
      <p:ext uri="{BB962C8B-B14F-4D97-AF65-F5344CB8AC3E}">
        <p14:creationId xmlns:p14="http://schemas.microsoft.com/office/powerpoint/2010/main" val="2712486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INTERVENTIONS  -  Coaching styles</a:t>
            </a:r>
            <a:endParaRPr lang="en-CA" dirty="0"/>
          </a:p>
        </p:txBody>
      </p:sp>
      <p:sp>
        <p:nvSpPr>
          <p:cNvPr id="3" name="Content Placeholder 2"/>
          <p:cNvSpPr>
            <a:spLocks noGrp="1"/>
          </p:cNvSpPr>
          <p:nvPr>
            <p:ph idx="1"/>
          </p:nvPr>
        </p:nvSpPr>
        <p:spPr>
          <a:xfrm>
            <a:off x="522514" y="4843812"/>
            <a:ext cx="11186556" cy="1794495"/>
          </a:xfrm>
        </p:spPr>
        <p:txBody>
          <a:bodyPr anchor="t">
            <a:noAutofit/>
          </a:bodyPr>
          <a:lstStyle/>
          <a:p>
            <a:pPr>
              <a:buFont typeface="Wingdings" panose="05000000000000000000" pitchFamily="2" charset="2"/>
              <a:buChar char="§"/>
            </a:pPr>
            <a:r>
              <a:rPr lang="en-CA" sz="2000" b="1" dirty="0" smtClean="0">
                <a:solidFill>
                  <a:srgbClr val="FF0000"/>
                </a:solidFill>
              </a:rPr>
              <a:t>GUIDED DISCOVERY: </a:t>
            </a:r>
            <a:r>
              <a:rPr lang="en-CA" sz="2000" dirty="0">
                <a:solidFill>
                  <a:schemeClr val="tx1"/>
                </a:solidFill>
              </a:rPr>
              <a:t>Coach will engage with the player, or the team and try to encourage them to solve problems on their own.   The questions will be less direct and more vague. </a:t>
            </a:r>
          </a:p>
          <a:p>
            <a:pPr marL="0" indent="0" algn="ctr">
              <a:buNone/>
            </a:pPr>
            <a:r>
              <a:rPr lang="en-CA" b="1" dirty="0" smtClean="0">
                <a:solidFill>
                  <a:schemeClr val="tx1"/>
                </a:solidFill>
              </a:rPr>
              <a:t>“</a:t>
            </a:r>
            <a:r>
              <a:rPr lang="en-CA" b="1" dirty="0">
                <a:solidFill>
                  <a:schemeClr val="tx1"/>
                </a:solidFill>
              </a:rPr>
              <a:t>How can you work as a team to give the </a:t>
            </a:r>
            <a:r>
              <a:rPr lang="en-CA" b="1" smtClean="0">
                <a:solidFill>
                  <a:schemeClr val="tx1"/>
                </a:solidFill>
              </a:rPr>
              <a:t>centre back </a:t>
            </a:r>
            <a:r>
              <a:rPr lang="en-CA" b="1" dirty="0">
                <a:solidFill>
                  <a:schemeClr val="tx1"/>
                </a:solidFill>
              </a:rPr>
              <a:t>more passing options when they receive the ball”</a:t>
            </a:r>
          </a:p>
          <a:p>
            <a:pPr marL="0" indent="0" algn="ctr">
              <a:buNone/>
            </a:pPr>
            <a:r>
              <a:rPr lang="en-CA" b="1" dirty="0" smtClean="0">
                <a:solidFill>
                  <a:schemeClr val="tx1"/>
                </a:solidFill>
              </a:rPr>
              <a:t>“Show me how you could stretch the defense and make space for better passing and dribbling options.”</a:t>
            </a:r>
            <a:endParaRPr lang="en-CA" b="1" dirty="0">
              <a:solidFill>
                <a:schemeClr val="tx1"/>
              </a:solidFill>
            </a:endParaRPr>
          </a:p>
        </p:txBody>
      </p:sp>
      <p:sp>
        <p:nvSpPr>
          <p:cNvPr id="5" name="TextBox 4"/>
          <p:cNvSpPr txBox="1"/>
          <p:nvPr/>
        </p:nvSpPr>
        <p:spPr>
          <a:xfrm>
            <a:off x="439386" y="1935677"/>
            <a:ext cx="11269684" cy="1015663"/>
          </a:xfrm>
          <a:prstGeom prst="rect">
            <a:avLst/>
          </a:prstGeom>
          <a:noFill/>
        </p:spPr>
        <p:txBody>
          <a:bodyPr wrap="square" rtlCol="0">
            <a:spAutoFit/>
          </a:bodyPr>
          <a:lstStyle/>
          <a:p>
            <a:pPr marL="342900" indent="-342900">
              <a:buFont typeface="Arial" panose="020B0604020202020204" pitchFamily="34" charset="0"/>
              <a:buChar char="•"/>
            </a:pPr>
            <a:r>
              <a:rPr lang="en-CA" sz="2000" b="1" dirty="0" smtClean="0">
                <a:solidFill>
                  <a:srgbClr val="FF0000"/>
                </a:solidFill>
              </a:rPr>
              <a:t>COMMAND:  </a:t>
            </a:r>
            <a:r>
              <a:rPr lang="en-CA" sz="2000" dirty="0"/>
              <a:t>Coach makes all of the decisions.  The players role is to follow the decisions without question.  This can be effective for younger players, or players who have little understanding of the game</a:t>
            </a:r>
            <a:r>
              <a:rPr lang="en-CA" sz="2000" dirty="0" smtClean="0"/>
              <a:t>.</a:t>
            </a:r>
            <a:endParaRPr lang="en-CA" sz="2000" dirty="0"/>
          </a:p>
          <a:p>
            <a:pPr algn="ctr"/>
            <a:r>
              <a:rPr lang="en-CA" sz="2000" b="1" dirty="0"/>
              <a:t> </a:t>
            </a:r>
            <a:r>
              <a:rPr lang="en-CA" sz="2000" b="1" dirty="0" smtClean="0"/>
              <a:t> “When </a:t>
            </a:r>
            <a:r>
              <a:rPr lang="en-CA" sz="2000" b="1" dirty="0"/>
              <a:t>you receive the ball, I want you to look up quickly and pass the ball to a wide player</a:t>
            </a:r>
            <a:r>
              <a:rPr lang="en-CA" sz="2000" b="1" dirty="0" smtClean="0"/>
              <a:t>”.</a:t>
            </a:r>
            <a:endParaRPr lang="en-CA" sz="2000" b="1" dirty="0"/>
          </a:p>
        </p:txBody>
      </p:sp>
      <p:sp>
        <p:nvSpPr>
          <p:cNvPr id="6" name="TextBox 5"/>
          <p:cNvSpPr txBox="1"/>
          <p:nvPr/>
        </p:nvSpPr>
        <p:spPr>
          <a:xfrm>
            <a:off x="439386" y="3117593"/>
            <a:ext cx="11269684" cy="1631216"/>
          </a:xfrm>
          <a:prstGeom prst="rect">
            <a:avLst/>
          </a:prstGeom>
          <a:noFill/>
        </p:spPr>
        <p:txBody>
          <a:bodyPr wrap="square" rtlCol="0">
            <a:spAutoFit/>
          </a:bodyPr>
          <a:lstStyle/>
          <a:p>
            <a:pPr marL="285750" indent="-285750">
              <a:buFont typeface="Wingdings" panose="05000000000000000000" pitchFamily="2" charset="2"/>
              <a:buChar char="§"/>
            </a:pPr>
            <a:r>
              <a:rPr lang="en-CA" sz="2000" b="1" dirty="0" smtClean="0">
                <a:solidFill>
                  <a:srgbClr val="FF0000"/>
                </a:solidFill>
              </a:rPr>
              <a:t>QUESTION AND ANSWER: </a:t>
            </a:r>
            <a:r>
              <a:rPr lang="en-CA" sz="2000" dirty="0"/>
              <a:t>Coach asks direct questions to the players.  This gives the coach the opportunity to gauge if the players understand the topic of the activity.  It also gives an opportunity for the players to get more involved with their development and gain in confidence.</a:t>
            </a:r>
          </a:p>
          <a:p>
            <a:pPr algn="ctr"/>
            <a:r>
              <a:rPr lang="en-CA" sz="2000" b="1" dirty="0" smtClean="0"/>
              <a:t>“</a:t>
            </a:r>
            <a:r>
              <a:rPr lang="en-CA" sz="2000" b="1" dirty="0"/>
              <a:t>STOP!  In this situation, </a:t>
            </a:r>
            <a:r>
              <a:rPr lang="en-CA" sz="2000" b="1" dirty="0" smtClean="0"/>
              <a:t>where is the best space for you to create a wide passing option for the ball carrier?”</a:t>
            </a:r>
            <a:endParaRPr lang="en-CA" sz="2000" b="1" dirty="0"/>
          </a:p>
        </p:txBody>
      </p:sp>
    </p:spTree>
    <p:extLst>
      <p:ext uri="{BB962C8B-B14F-4D97-AF65-F5344CB8AC3E}">
        <p14:creationId xmlns:p14="http://schemas.microsoft.com/office/powerpoint/2010/main" val="276069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INTERVENTIONS – BUILDING BLOCKS</a:t>
            </a:r>
            <a:endParaRPr lang="en-CA" dirty="0"/>
          </a:p>
        </p:txBody>
      </p:sp>
      <p:sp>
        <p:nvSpPr>
          <p:cNvPr id="3" name="Content Placeholder 2"/>
          <p:cNvSpPr>
            <a:spLocks noGrp="1"/>
          </p:cNvSpPr>
          <p:nvPr>
            <p:ph idx="1"/>
          </p:nvPr>
        </p:nvSpPr>
        <p:spPr>
          <a:xfrm>
            <a:off x="178130" y="1919239"/>
            <a:ext cx="11625943" cy="1500855"/>
          </a:xfrm>
        </p:spPr>
        <p:txBody>
          <a:bodyPr anchor="t">
            <a:noAutofit/>
          </a:bodyPr>
          <a:lstStyle/>
          <a:p>
            <a:r>
              <a:rPr lang="en-CA" sz="2400" b="1" dirty="0" smtClean="0"/>
              <a:t>When we coach players principles, skills and techniques, it is important that we stick to the topic of the session and don’t attempt to fix every mistake.  It is usually a good idea to pick one principle, skill, or technique as the focus for a session.  </a:t>
            </a:r>
            <a:endParaRPr lang="en-CA" sz="2400" b="1" dirty="0"/>
          </a:p>
        </p:txBody>
      </p:sp>
      <p:sp>
        <p:nvSpPr>
          <p:cNvPr id="4" name="TextBox 3"/>
          <p:cNvSpPr txBox="1"/>
          <p:nvPr/>
        </p:nvSpPr>
        <p:spPr>
          <a:xfrm>
            <a:off x="154379" y="3336966"/>
            <a:ext cx="11661569" cy="3416320"/>
          </a:xfrm>
          <a:prstGeom prst="rect">
            <a:avLst/>
          </a:prstGeom>
          <a:noFill/>
        </p:spPr>
        <p:txBody>
          <a:bodyPr wrap="square" rtlCol="0">
            <a:spAutoFit/>
          </a:bodyPr>
          <a:lstStyle/>
          <a:p>
            <a:pPr marL="285750" indent="-285750">
              <a:buFont typeface="Wingdings" panose="05000000000000000000" pitchFamily="2" charset="2"/>
              <a:buChar char="§"/>
            </a:pPr>
            <a:r>
              <a:rPr lang="en-CA" b="1" dirty="0" smtClean="0">
                <a:solidFill>
                  <a:srgbClr val="FF0000"/>
                </a:solidFill>
              </a:rPr>
              <a:t>CONSIDERATIONS WHEN INTERVENING IN SESSIONS:</a:t>
            </a:r>
          </a:p>
          <a:p>
            <a:pPr marL="800100" lvl="1" indent="-342900">
              <a:lnSpc>
                <a:spcPct val="150000"/>
              </a:lnSpc>
              <a:buFont typeface="+mj-lt"/>
              <a:buAutoNum type="arabicPeriod"/>
            </a:pPr>
            <a:r>
              <a:rPr lang="en-CA" sz="2000" dirty="0" smtClean="0"/>
              <a:t>Make sure that the intervention is relevant to the topic of the session.</a:t>
            </a:r>
          </a:p>
          <a:p>
            <a:pPr marL="800100" lvl="1" indent="-342900">
              <a:lnSpc>
                <a:spcPct val="150000"/>
              </a:lnSpc>
              <a:buFont typeface="+mj-lt"/>
              <a:buAutoNum type="arabicPeriod"/>
            </a:pPr>
            <a:r>
              <a:rPr lang="en-CA" sz="2000" dirty="0" smtClean="0"/>
              <a:t>Which team are you coaching? 																    (It is easier for activity creation if you plan it around coaching only one team).</a:t>
            </a:r>
          </a:p>
          <a:p>
            <a:pPr marL="800100" lvl="1" indent="-342900">
              <a:lnSpc>
                <a:spcPct val="150000"/>
              </a:lnSpc>
              <a:buFont typeface="+mj-lt"/>
              <a:buAutoNum type="arabicPeriod"/>
            </a:pPr>
            <a:r>
              <a:rPr lang="en-CA" sz="2000" dirty="0" smtClean="0"/>
              <a:t>Recognize situations when a coaching opportunity may arise.</a:t>
            </a:r>
          </a:p>
          <a:p>
            <a:pPr marL="800100" lvl="1" indent="-342900">
              <a:lnSpc>
                <a:spcPct val="150000"/>
              </a:lnSpc>
              <a:buFont typeface="+mj-lt"/>
              <a:buAutoNum type="arabicPeriod"/>
            </a:pPr>
            <a:r>
              <a:rPr lang="en-CA" sz="2000" dirty="0" smtClean="0"/>
              <a:t>Are the frequency of interventions affecting the flow of the play.</a:t>
            </a:r>
          </a:p>
          <a:p>
            <a:pPr marL="800100" lvl="1" indent="-342900">
              <a:lnSpc>
                <a:spcPct val="150000"/>
              </a:lnSpc>
              <a:buFont typeface="+mj-lt"/>
              <a:buAutoNum type="arabicPeriod"/>
            </a:pPr>
            <a:r>
              <a:rPr lang="en-CA" sz="2000" dirty="0" smtClean="0"/>
              <a:t>Which coaching style will get the message across most effectively?	</a:t>
            </a:r>
          </a:p>
          <a:p>
            <a:pPr marL="800100" lvl="1" indent="-342900">
              <a:buFont typeface="+mj-lt"/>
              <a:buAutoNum type="arabicPeriod"/>
            </a:pPr>
            <a:endParaRPr lang="en-CA" dirty="0"/>
          </a:p>
        </p:txBody>
      </p:sp>
    </p:spTree>
    <p:extLst>
      <p:ext uri="{BB962C8B-B14F-4D97-AF65-F5344CB8AC3E}">
        <p14:creationId xmlns:p14="http://schemas.microsoft.com/office/powerpoint/2010/main" val="479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SOCCER </a:t>
            </a:r>
            <a:r>
              <a:rPr lang="en-CA" dirty="0" smtClean="0"/>
              <a:t>– ATTACKING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9947481"/>
              </p:ext>
            </p:extLst>
          </p:nvPr>
        </p:nvGraphicFramePr>
        <p:xfrm>
          <a:off x="166256" y="2375065"/>
          <a:ext cx="5747656" cy="427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5012" y="1911927"/>
            <a:ext cx="4999513" cy="369332"/>
          </a:xfrm>
          <a:prstGeom prst="rect">
            <a:avLst/>
          </a:prstGeom>
          <a:noFill/>
        </p:spPr>
        <p:txBody>
          <a:bodyPr wrap="square" rtlCol="0">
            <a:spAutoFit/>
          </a:bodyPr>
          <a:lstStyle/>
          <a:p>
            <a:pPr algn="ctr"/>
            <a:r>
              <a:rPr lang="en-CA" b="1" dirty="0" smtClean="0"/>
              <a:t>PRINCIPLES OF ATTACK</a:t>
            </a:r>
            <a:endParaRPr lang="en-CA" b="1" dirty="0"/>
          </a:p>
        </p:txBody>
      </p:sp>
      <p:sp>
        <p:nvSpPr>
          <p:cNvPr id="6" name="TextBox 5"/>
          <p:cNvSpPr txBox="1"/>
          <p:nvPr/>
        </p:nvSpPr>
        <p:spPr>
          <a:xfrm>
            <a:off x="5759532" y="1911927"/>
            <a:ext cx="6127667" cy="369332"/>
          </a:xfrm>
          <a:prstGeom prst="rect">
            <a:avLst/>
          </a:prstGeom>
          <a:noFill/>
        </p:spPr>
        <p:txBody>
          <a:bodyPr wrap="square" rtlCol="0">
            <a:spAutoFit/>
          </a:bodyPr>
          <a:lstStyle/>
          <a:p>
            <a:pPr algn="ctr"/>
            <a:r>
              <a:rPr lang="en-CA" b="1" dirty="0" smtClean="0"/>
              <a:t>ATTACKING SKILLS AND TECHNIQUES</a:t>
            </a:r>
            <a:endParaRPr lang="en-CA" b="1" dirty="0"/>
          </a:p>
        </p:txBody>
      </p:sp>
      <p:graphicFrame>
        <p:nvGraphicFramePr>
          <p:cNvPr id="8" name="Diagram 7"/>
          <p:cNvGraphicFramePr/>
          <p:nvPr>
            <p:extLst>
              <p:ext uri="{D42A27DB-BD31-4B8C-83A1-F6EECF244321}">
                <p14:modId xmlns:p14="http://schemas.microsoft.com/office/powerpoint/2010/main" val="3538078155"/>
              </p:ext>
            </p:extLst>
          </p:nvPr>
        </p:nvGraphicFramePr>
        <p:xfrm>
          <a:off x="5474525" y="2398816"/>
          <a:ext cx="6412675" cy="42751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6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SOCCER</a:t>
            </a:r>
            <a:r>
              <a:rPr lang="en-CA" dirty="0" smtClean="0"/>
              <a:t>– </a:t>
            </a:r>
            <a:r>
              <a:rPr lang="en-CA" dirty="0" smtClean="0"/>
              <a:t>DEFENDING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7798530"/>
              </p:ext>
            </p:extLst>
          </p:nvPr>
        </p:nvGraphicFramePr>
        <p:xfrm>
          <a:off x="166256" y="2375065"/>
          <a:ext cx="5747656" cy="427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5012" y="1911927"/>
            <a:ext cx="4999513" cy="369332"/>
          </a:xfrm>
          <a:prstGeom prst="rect">
            <a:avLst/>
          </a:prstGeom>
          <a:noFill/>
        </p:spPr>
        <p:txBody>
          <a:bodyPr wrap="square" rtlCol="0">
            <a:spAutoFit/>
          </a:bodyPr>
          <a:lstStyle/>
          <a:p>
            <a:pPr algn="ctr"/>
            <a:r>
              <a:rPr lang="en-CA" b="1" dirty="0" smtClean="0"/>
              <a:t>PRINCIPLES OF DEFENSE</a:t>
            </a:r>
            <a:endParaRPr lang="en-CA" b="1" dirty="0"/>
          </a:p>
        </p:txBody>
      </p:sp>
      <p:sp>
        <p:nvSpPr>
          <p:cNvPr id="6" name="TextBox 5"/>
          <p:cNvSpPr txBox="1"/>
          <p:nvPr/>
        </p:nvSpPr>
        <p:spPr>
          <a:xfrm>
            <a:off x="5759532" y="1911927"/>
            <a:ext cx="6127667" cy="369332"/>
          </a:xfrm>
          <a:prstGeom prst="rect">
            <a:avLst/>
          </a:prstGeom>
          <a:noFill/>
        </p:spPr>
        <p:txBody>
          <a:bodyPr wrap="square" rtlCol="0">
            <a:spAutoFit/>
          </a:bodyPr>
          <a:lstStyle/>
          <a:p>
            <a:pPr algn="ctr"/>
            <a:r>
              <a:rPr lang="en-CA" b="1" dirty="0" smtClean="0"/>
              <a:t>DEFENDING SKILLS AND TECHNIQUES</a:t>
            </a:r>
            <a:endParaRPr lang="en-CA" b="1" dirty="0"/>
          </a:p>
        </p:txBody>
      </p:sp>
      <p:graphicFrame>
        <p:nvGraphicFramePr>
          <p:cNvPr id="8" name="Diagram 7"/>
          <p:cNvGraphicFramePr/>
          <p:nvPr>
            <p:extLst>
              <p:ext uri="{D42A27DB-BD31-4B8C-83A1-F6EECF244321}">
                <p14:modId xmlns:p14="http://schemas.microsoft.com/office/powerpoint/2010/main" val="1141512302"/>
              </p:ext>
            </p:extLst>
          </p:nvPr>
        </p:nvGraphicFramePr>
        <p:xfrm>
          <a:off x="5474525" y="2398816"/>
          <a:ext cx="6412675" cy="42751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40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1974897"/>
              </p:ext>
            </p:extLst>
          </p:nvPr>
        </p:nvGraphicFramePr>
        <p:xfrm>
          <a:off x="723697" y="2014330"/>
          <a:ext cx="11029615" cy="450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25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WARM UP</a:t>
            </a:r>
            <a:endParaRPr lang="en-CA" dirty="0"/>
          </a:p>
        </p:txBody>
      </p:sp>
      <p:sp>
        <p:nvSpPr>
          <p:cNvPr id="3" name="Content Placeholder 2"/>
          <p:cNvSpPr>
            <a:spLocks noGrp="1"/>
          </p:cNvSpPr>
          <p:nvPr>
            <p:ph idx="1"/>
          </p:nvPr>
        </p:nvSpPr>
        <p:spPr>
          <a:xfrm>
            <a:off x="581192" y="1987296"/>
            <a:ext cx="11171895" cy="4779264"/>
          </a:xfrm>
        </p:spPr>
        <p:txBody>
          <a:bodyPr anchor="t">
            <a:noAutofit/>
          </a:bodyPr>
          <a:lstStyle/>
          <a:p>
            <a:r>
              <a:rPr lang="en-CA" sz="2000" dirty="0" smtClean="0">
                <a:solidFill>
                  <a:schemeClr val="accent1"/>
                </a:solidFill>
              </a:rPr>
              <a:t>A warm up is valuable part of any session.  It increases the blood flow to the muscles and tendons.  It  raises the body temperature and prepares it for more rigorous exercise.  It reduces the risk of injury.</a:t>
            </a:r>
          </a:p>
          <a:p>
            <a:r>
              <a:rPr lang="en-CA" sz="2000" dirty="0" smtClean="0">
                <a:solidFill>
                  <a:schemeClr val="accent1"/>
                </a:solidFill>
              </a:rPr>
              <a:t>A warm up is generally broken down into three separate stages.  Each stage should last approximately 3minutes.  Try to spend as little time as possible explaining the exercises.  Make them simple, </a:t>
            </a:r>
            <a:r>
              <a:rPr lang="en-CA" sz="2000" dirty="0">
                <a:solidFill>
                  <a:schemeClr val="accent1"/>
                </a:solidFill>
              </a:rPr>
              <a:t> </a:t>
            </a:r>
            <a:r>
              <a:rPr lang="en-CA" sz="2000" dirty="0" smtClean="0">
                <a:solidFill>
                  <a:schemeClr val="accent1"/>
                </a:solidFill>
              </a:rPr>
              <a:t>so you can get the players moving.</a:t>
            </a:r>
          </a:p>
          <a:p>
            <a:endParaRPr lang="en-CA" sz="2200" dirty="0" smtClean="0">
              <a:solidFill>
                <a:schemeClr val="accent1"/>
              </a:solidFill>
            </a:endParaRPr>
          </a:p>
          <a:p>
            <a:pPr marL="457200" indent="-457200">
              <a:buFont typeface="+mj-lt"/>
              <a:buAutoNum type="arabicPeriod"/>
            </a:pPr>
            <a:r>
              <a:rPr lang="en-CA" sz="2200" dirty="0" smtClean="0">
                <a:solidFill>
                  <a:srgbClr val="FF0000"/>
                </a:solidFill>
              </a:rPr>
              <a:t>PHYSICAL</a:t>
            </a:r>
            <a:r>
              <a:rPr lang="en-CA" sz="2200" dirty="0" smtClean="0">
                <a:solidFill>
                  <a:schemeClr val="accent1"/>
                </a:solidFill>
              </a:rPr>
              <a:t>		A range of movements and dynamic stretches (involves movement of the 					body) to raise the heart rate and prepare the body for physical activity.</a:t>
            </a:r>
          </a:p>
          <a:p>
            <a:pPr marL="457200" indent="-457200">
              <a:buFont typeface="+mj-lt"/>
              <a:buAutoNum type="arabicPeriod"/>
            </a:pPr>
            <a:r>
              <a:rPr lang="en-CA" sz="2200" dirty="0" smtClean="0">
                <a:solidFill>
                  <a:srgbClr val="FF0000"/>
                </a:solidFill>
              </a:rPr>
              <a:t>MENTAL</a:t>
            </a:r>
            <a:r>
              <a:rPr lang="en-CA" sz="2200" dirty="0" smtClean="0">
                <a:solidFill>
                  <a:schemeClr val="accent1"/>
                </a:solidFill>
              </a:rPr>
              <a:t>		Games or activities designed to engage and stimulate the brain.  This stage 					should also begin to focus the players mind on the session ahead.</a:t>
            </a:r>
          </a:p>
          <a:p>
            <a:pPr marL="457200" indent="-457200">
              <a:buFont typeface="+mj-lt"/>
              <a:buAutoNum type="arabicPeriod"/>
            </a:pPr>
            <a:r>
              <a:rPr lang="en-CA" sz="2200" dirty="0" smtClean="0">
                <a:solidFill>
                  <a:srgbClr val="FF0000"/>
                </a:solidFill>
              </a:rPr>
              <a:t>TECHNICAL</a:t>
            </a:r>
            <a:r>
              <a:rPr lang="en-CA" sz="2200" dirty="0" smtClean="0">
                <a:solidFill>
                  <a:schemeClr val="accent1"/>
                </a:solidFill>
              </a:rPr>
              <a:t>	Games or activities to introduce ball familiarity.  This stage can also be 						utilized to introduce the topic and focus of the session ahead.</a:t>
            </a:r>
          </a:p>
        </p:txBody>
      </p:sp>
    </p:spTree>
    <p:extLst>
      <p:ext uri="{BB962C8B-B14F-4D97-AF65-F5344CB8AC3E}">
        <p14:creationId xmlns:p14="http://schemas.microsoft.com/office/powerpoint/2010/main" val="6234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WARM UP EXAMPLE: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 y="2271284"/>
            <a:ext cx="3474783" cy="17828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305" y="2271284"/>
            <a:ext cx="3749389" cy="1783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294" y="2271283"/>
            <a:ext cx="3657601" cy="1783951"/>
          </a:xfrm>
          <a:prstGeom prst="rect">
            <a:avLst/>
          </a:prstGeom>
        </p:spPr>
      </p:pic>
      <p:sp>
        <p:nvSpPr>
          <p:cNvPr id="7" name="TextBox 6"/>
          <p:cNvSpPr txBox="1"/>
          <p:nvPr/>
        </p:nvSpPr>
        <p:spPr>
          <a:xfrm>
            <a:off x="426720" y="4089363"/>
            <a:ext cx="3425952" cy="2800767"/>
          </a:xfrm>
          <a:prstGeom prst="rect">
            <a:avLst/>
          </a:prstGeom>
          <a:noFill/>
        </p:spPr>
        <p:txBody>
          <a:bodyPr wrap="square" rtlCol="0">
            <a:spAutoFit/>
          </a:bodyPr>
          <a:lstStyle/>
          <a:p>
            <a:r>
              <a:rPr lang="en-CA" sz="1600" dirty="0" smtClean="0"/>
              <a:t>-Players jog lightly and perform dynamic stretches that encompass all of the major muscle groups.</a:t>
            </a:r>
          </a:p>
          <a:p>
            <a:r>
              <a:rPr lang="en-CA" sz="1600" dirty="0" smtClean="0"/>
              <a:t>-Players perform different movements (side steps, jumping, crouching over a ball etc.).</a:t>
            </a:r>
          </a:p>
          <a:p>
            <a:r>
              <a:rPr lang="en-CA" sz="1600" dirty="0"/>
              <a:t>-</a:t>
            </a:r>
            <a:r>
              <a:rPr lang="en-CA" sz="1600" dirty="0" smtClean="0"/>
              <a:t>The players approach various balls and touch them with a specific part of their body.</a:t>
            </a:r>
          </a:p>
          <a:p>
            <a:r>
              <a:rPr lang="en-CA" sz="1600" dirty="0" smtClean="0"/>
              <a:t>-The players run and touch any 3 balls with their hand.</a:t>
            </a:r>
          </a:p>
        </p:txBody>
      </p:sp>
      <p:sp>
        <p:nvSpPr>
          <p:cNvPr id="8" name="TextBox 7"/>
          <p:cNvSpPr txBox="1"/>
          <p:nvPr/>
        </p:nvSpPr>
        <p:spPr>
          <a:xfrm>
            <a:off x="4118307" y="4105723"/>
            <a:ext cx="3749389" cy="2554545"/>
          </a:xfrm>
          <a:prstGeom prst="rect">
            <a:avLst/>
          </a:prstGeom>
          <a:noFill/>
        </p:spPr>
        <p:txBody>
          <a:bodyPr wrap="square" rtlCol="0">
            <a:spAutoFit/>
          </a:bodyPr>
          <a:lstStyle/>
          <a:p>
            <a:r>
              <a:rPr lang="en-CA" sz="1600" dirty="0" smtClean="0"/>
              <a:t>Half of the players pick up a ball.  The other players approach a ball carrier and react according to the ball carriers instructions:</a:t>
            </a:r>
          </a:p>
          <a:p>
            <a:endParaRPr lang="en-CA" sz="1600" dirty="0"/>
          </a:p>
          <a:p>
            <a:r>
              <a:rPr lang="en-CA" sz="1600" dirty="0" smtClean="0"/>
              <a:t>1-Left foot volley back to carrier.</a:t>
            </a:r>
          </a:p>
          <a:p>
            <a:r>
              <a:rPr lang="en-CA" sz="1600" dirty="0" smtClean="0"/>
              <a:t>2-Right foot volley back to carrier.</a:t>
            </a:r>
          </a:p>
          <a:p>
            <a:r>
              <a:rPr lang="en-CA" sz="1600" dirty="0" smtClean="0"/>
              <a:t>3-Header pack to carrier.</a:t>
            </a:r>
          </a:p>
          <a:p>
            <a:r>
              <a:rPr lang="en-CA" sz="1600" dirty="0" smtClean="0"/>
              <a:t>4- Player catches ball and becomes a carrier.</a:t>
            </a:r>
            <a:endParaRPr lang="en-CA" sz="1600" dirty="0"/>
          </a:p>
        </p:txBody>
      </p:sp>
      <p:sp>
        <p:nvSpPr>
          <p:cNvPr id="9" name="TextBox 8"/>
          <p:cNvSpPr txBox="1"/>
          <p:nvPr/>
        </p:nvSpPr>
        <p:spPr>
          <a:xfrm>
            <a:off x="8083293" y="4089363"/>
            <a:ext cx="3657601" cy="2554545"/>
          </a:xfrm>
          <a:prstGeom prst="rect">
            <a:avLst/>
          </a:prstGeom>
          <a:noFill/>
        </p:spPr>
        <p:txBody>
          <a:bodyPr wrap="square" rtlCol="0">
            <a:spAutoFit/>
          </a:bodyPr>
          <a:lstStyle/>
          <a:p>
            <a:r>
              <a:rPr lang="en-CA" sz="1600" dirty="0" smtClean="0"/>
              <a:t>-Ball carriers place the ball at their feet and begin to dribble.  Other players look for a pass.</a:t>
            </a:r>
          </a:p>
          <a:p>
            <a:r>
              <a:rPr lang="en-CA" sz="1600" dirty="0" smtClean="0"/>
              <a:t>-Players alternate which foot they receive the ball with.</a:t>
            </a:r>
          </a:p>
          <a:p>
            <a:r>
              <a:rPr lang="en-CA" sz="1600" dirty="0" smtClean="0"/>
              <a:t>-Players scan the area surrounding them and attack any space with their first touch.</a:t>
            </a:r>
          </a:p>
          <a:p>
            <a:r>
              <a:rPr lang="en-CA" sz="1600" dirty="0" smtClean="0"/>
              <a:t>-Players try to turn and switch directions with their first touch.</a:t>
            </a:r>
            <a:endParaRPr lang="en-CA" sz="1600" dirty="0"/>
          </a:p>
        </p:txBody>
      </p:sp>
      <p:sp>
        <p:nvSpPr>
          <p:cNvPr id="10" name="TextBox 9"/>
          <p:cNvSpPr txBox="1"/>
          <p:nvPr/>
        </p:nvSpPr>
        <p:spPr>
          <a:xfrm>
            <a:off x="512064" y="1901952"/>
            <a:ext cx="11106912" cy="369332"/>
          </a:xfrm>
          <a:prstGeom prst="rect">
            <a:avLst/>
          </a:prstGeom>
          <a:noFill/>
        </p:spPr>
        <p:txBody>
          <a:bodyPr wrap="square" rtlCol="0">
            <a:spAutoFit/>
          </a:bodyPr>
          <a:lstStyle/>
          <a:p>
            <a:r>
              <a:rPr lang="en-CA" dirty="0" smtClean="0"/>
              <a:t>		</a:t>
            </a:r>
            <a:r>
              <a:rPr lang="en-CA" dirty="0" smtClean="0">
                <a:solidFill>
                  <a:srgbClr val="FF0000"/>
                </a:solidFill>
              </a:rPr>
              <a:t>PHYSICAL</a:t>
            </a:r>
            <a:r>
              <a:rPr lang="en-CA" dirty="0" smtClean="0"/>
              <a:t>							</a:t>
            </a:r>
            <a:r>
              <a:rPr lang="en-CA" dirty="0" smtClean="0">
                <a:solidFill>
                  <a:srgbClr val="FF0000"/>
                </a:solidFill>
              </a:rPr>
              <a:t>MENTAL</a:t>
            </a:r>
            <a:r>
              <a:rPr lang="en-CA" dirty="0" smtClean="0"/>
              <a:t>							</a:t>
            </a:r>
            <a:r>
              <a:rPr lang="en-CA" dirty="0" smtClean="0">
                <a:solidFill>
                  <a:srgbClr val="FF0000"/>
                </a:solidFill>
              </a:rPr>
              <a:t>TECHNICAL</a:t>
            </a:r>
            <a:endParaRPr lang="en-CA" dirty="0">
              <a:solidFill>
                <a:srgbClr val="FF0000"/>
              </a:solidFill>
            </a:endParaRPr>
          </a:p>
        </p:txBody>
      </p:sp>
    </p:spTree>
    <p:extLst>
      <p:ext uri="{BB962C8B-B14F-4D97-AF65-F5344CB8AC3E}">
        <p14:creationId xmlns:p14="http://schemas.microsoft.com/office/powerpoint/2010/main" val="41663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COOL DOWN</a:t>
            </a:r>
            <a:endParaRPr lang="en-CA" dirty="0"/>
          </a:p>
        </p:txBody>
      </p:sp>
      <p:sp>
        <p:nvSpPr>
          <p:cNvPr id="3" name="Content Placeholder 2"/>
          <p:cNvSpPr>
            <a:spLocks noGrp="1"/>
          </p:cNvSpPr>
          <p:nvPr>
            <p:ph idx="1"/>
          </p:nvPr>
        </p:nvSpPr>
        <p:spPr>
          <a:xfrm>
            <a:off x="463138" y="1836112"/>
            <a:ext cx="11234057" cy="3071343"/>
          </a:xfrm>
        </p:spPr>
        <p:txBody>
          <a:bodyPr>
            <a:normAutofit/>
          </a:bodyPr>
          <a:lstStyle/>
          <a:p>
            <a:r>
              <a:rPr lang="en-CA" sz="2300" dirty="0" smtClean="0">
                <a:solidFill>
                  <a:schemeClr val="accent1"/>
                </a:solidFill>
              </a:rPr>
              <a:t>The cool down is equally as important as the warm up.  It benefits the athlete in the following ways:</a:t>
            </a:r>
          </a:p>
          <a:p>
            <a:pPr marL="666900" lvl="1" indent="-342900">
              <a:buFont typeface="+mj-lt"/>
              <a:buAutoNum type="arabicPeriod"/>
            </a:pPr>
            <a:r>
              <a:rPr lang="en-CA" sz="2300" dirty="0" smtClean="0">
                <a:solidFill>
                  <a:schemeClr val="accent1"/>
                </a:solidFill>
              </a:rPr>
              <a:t>It brings the heart rate down at a controlled rate, which in turn benefits the cardiovascular system.</a:t>
            </a:r>
          </a:p>
          <a:p>
            <a:pPr marL="666900" lvl="1" indent="-342900">
              <a:buFont typeface="+mj-lt"/>
              <a:buAutoNum type="arabicPeriod"/>
            </a:pPr>
            <a:r>
              <a:rPr lang="en-CA" sz="2300" dirty="0" smtClean="0">
                <a:solidFill>
                  <a:schemeClr val="accent1"/>
                </a:solidFill>
              </a:rPr>
              <a:t>It reduces the effects of DOMS (delayed onset of muscle soreness).</a:t>
            </a:r>
          </a:p>
          <a:p>
            <a:pPr marL="666900" lvl="1" indent="-342900">
              <a:buFont typeface="+mj-lt"/>
              <a:buAutoNum type="arabicPeriod"/>
            </a:pPr>
            <a:r>
              <a:rPr lang="en-CA" sz="2300" dirty="0" smtClean="0">
                <a:solidFill>
                  <a:schemeClr val="accent1"/>
                </a:solidFill>
              </a:rPr>
              <a:t>It helps to re-lengthen the muscles.</a:t>
            </a:r>
          </a:p>
        </p:txBody>
      </p:sp>
      <p:sp>
        <p:nvSpPr>
          <p:cNvPr id="4" name="TextBox 3"/>
          <p:cNvSpPr txBox="1"/>
          <p:nvPr/>
        </p:nvSpPr>
        <p:spPr>
          <a:xfrm>
            <a:off x="463138" y="4767444"/>
            <a:ext cx="11317184" cy="1154162"/>
          </a:xfrm>
          <a:prstGeom prst="rect">
            <a:avLst/>
          </a:prstGeom>
          <a:noFill/>
        </p:spPr>
        <p:txBody>
          <a:bodyPr wrap="square" rtlCol="0">
            <a:spAutoFit/>
          </a:bodyPr>
          <a:lstStyle/>
          <a:p>
            <a:pPr marL="285750" indent="-285750">
              <a:buFont typeface="Wingdings" panose="05000000000000000000" pitchFamily="2" charset="2"/>
              <a:buChar char="§"/>
            </a:pPr>
            <a:r>
              <a:rPr lang="en-CA" sz="2300" dirty="0">
                <a:solidFill>
                  <a:schemeClr val="accent1"/>
                </a:solidFill>
              </a:rPr>
              <a:t>A cool down should involve light movements which gradually decrease in tempo.  This is followed by a range of static stretches to the major muscle groups, performed while the players are sitting down</a:t>
            </a:r>
            <a:r>
              <a:rPr lang="en-CA" sz="2300" dirty="0" smtClean="0">
                <a:solidFill>
                  <a:schemeClr val="accent1"/>
                </a:solidFill>
              </a:rPr>
              <a:t>.</a:t>
            </a:r>
            <a:endParaRPr lang="en-CA" sz="2300" dirty="0">
              <a:solidFill>
                <a:schemeClr val="accent1"/>
              </a:solidFill>
            </a:endParaRPr>
          </a:p>
        </p:txBody>
      </p:sp>
      <p:sp>
        <p:nvSpPr>
          <p:cNvPr id="5" name="TextBox 4"/>
          <p:cNvSpPr txBox="1"/>
          <p:nvPr/>
        </p:nvSpPr>
        <p:spPr>
          <a:xfrm>
            <a:off x="463138" y="6013272"/>
            <a:ext cx="11317184" cy="446276"/>
          </a:xfrm>
          <a:prstGeom prst="rect">
            <a:avLst/>
          </a:prstGeom>
          <a:noFill/>
        </p:spPr>
        <p:txBody>
          <a:bodyPr wrap="square" rtlCol="0">
            <a:spAutoFit/>
          </a:bodyPr>
          <a:lstStyle/>
          <a:p>
            <a:pPr marL="285750" indent="-285750">
              <a:buFont typeface="Wingdings" panose="05000000000000000000" pitchFamily="2" charset="2"/>
              <a:buChar char="§"/>
            </a:pPr>
            <a:r>
              <a:rPr lang="en-CA" sz="2300" dirty="0">
                <a:solidFill>
                  <a:schemeClr val="accent1"/>
                </a:solidFill>
              </a:rPr>
              <a:t>The stretching section can and should also be utilized as a reflection and debrief session. </a:t>
            </a:r>
          </a:p>
        </p:txBody>
      </p:sp>
    </p:spTree>
    <p:extLst>
      <p:ext uri="{BB962C8B-B14F-4D97-AF65-F5344CB8AC3E}">
        <p14:creationId xmlns:p14="http://schemas.microsoft.com/office/powerpoint/2010/main" val="37005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5"/>
            <a:ext cx="11029616" cy="1043517"/>
          </a:xfrm>
        </p:spPr>
        <p:txBody>
          <a:bodyPr/>
          <a:lstStyle/>
          <a:p>
            <a:r>
              <a:rPr lang="en-CA" dirty="0" smtClean="0"/>
              <a:t>Section structure – G.A.G. methodology</a:t>
            </a:r>
            <a:endParaRPr lang="en-CA" dirty="0"/>
          </a:p>
        </p:txBody>
      </p:sp>
      <p:sp>
        <p:nvSpPr>
          <p:cNvPr id="4" name="Content Placeholder 3"/>
          <p:cNvSpPr>
            <a:spLocks noGrp="1"/>
          </p:cNvSpPr>
          <p:nvPr>
            <p:ph idx="1"/>
          </p:nvPr>
        </p:nvSpPr>
        <p:spPr>
          <a:xfrm>
            <a:off x="581192" y="1938529"/>
            <a:ext cx="11159703" cy="506959"/>
          </a:xfrm>
        </p:spPr>
        <p:txBody>
          <a:bodyPr anchor="t">
            <a:normAutofit/>
          </a:bodyPr>
          <a:lstStyle/>
          <a:p>
            <a:r>
              <a:rPr lang="en-CA" b="1" dirty="0" smtClean="0"/>
              <a:t>GAG stands for GLOBAL -ANALYTICAL -GLOBAL.  Or more simply GAME -ACTIVITY -GAME.</a:t>
            </a:r>
          </a:p>
        </p:txBody>
      </p:sp>
      <p:sp>
        <p:nvSpPr>
          <p:cNvPr id="3" name="TextBox 2"/>
          <p:cNvSpPr txBox="1"/>
          <p:nvPr/>
        </p:nvSpPr>
        <p:spPr>
          <a:xfrm>
            <a:off x="648586" y="2275367"/>
            <a:ext cx="11206716" cy="1477328"/>
          </a:xfrm>
          <a:prstGeom prst="rect">
            <a:avLst/>
          </a:prstGeom>
          <a:noFill/>
        </p:spPr>
        <p:txBody>
          <a:bodyPr wrap="square" rtlCol="0">
            <a:spAutoFit/>
          </a:bodyPr>
          <a:lstStyle/>
          <a:p>
            <a:pPr marL="285750" indent="-285750">
              <a:buFont typeface="Wingdings" panose="05000000000000000000" pitchFamily="2" charset="2"/>
              <a:buChar char="§"/>
            </a:pPr>
            <a:r>
              <a:rPr lang="en-CA" b="1" dirty="0">
                <a:solidFill>
                  <a:srgbClr val="FF0000"/>
                </a:solidFill>
              </a:rPr>
              <a:t>GLOBAL 15 mins </a:t>
            </a:r>
            <a:r>
              <a:rPr lang="en-CA" dirty="0"/>
              <a:t>– The first game gives the coach an opportunity to introduce the theme of the session, by intervening and highlighting specific sequences during the play.  The first game can be adapted to increase the opportunity for the players to perform the desired skills.  There must be opponents, targets (not necessarily goal posts) and rules.  If the session is based around dribbling and attacking the space, you could adapt the target and utilize end zones to dribble into, instead of regular goals. </a:t>
            </a:r>
          </a:p>
        </p:txBody>
      </p:sp>
      <p:sp>
        <p:nvSpPr>
          <p:cNvPr id="5" name="TextBox 4"/>
          <p:cNvSpPr txBox="1"/>
          <p:nvPr/>
        </p:nvSpPr>
        <p:spPr>
          <a:xfrm>
            <a:off x="648586" y="3786338"/>
            <a:ext cx="11206716" cy="923330"/>
          </a:xfrm>
          <a:prstGeom prst="rect">
            <a:avLst/>
          </a:prstGeom>
          <a:noFill/>
        </p:spPr>
        <p:txBody>
          <a:bodyPr wrap="square" rtlCol="0">
            <a:spAutoFit/>
          </a:bodyPr>
          <a:lstStyle/>
          <a:p>
            <a:pPr marL="285750" indent="-285750">
              <a:buFont typeface="Wingdings" panose="05000000000000000000" pitchFamily="2" charset="2"/>
              <a:buChar char="§"/>
            </a:pPr>
            <a:r>
              <a:rPr lang="en-CA" b="1" dirty="0">
                <a:solidFill>
                  <a:srgbClr val="FF0000"/>
                </a:solidFill>
              </a:rPr>
              <a:t>ANALYTICAL 15 mins </a:t>
            </a:r>
            <a:r>
              <a:rPr lang="en-CA" dirty="0"/>
              <a:t>– This section should include an activity that repeatedly focuses on the theme of the session.  It is important that the coach knows exactly what the theme is, so they can choose </a:t>
            </a:r>
            <a:r>
              <a:rPr lang="en-CA"/>
              <a:t>an </a:t>
            </a:r>
            <a:r>
              <a:rPr lang="en-CA" smtClean="0"/>
              <a:t>effective </a:t>
            </a:r>
            <a:r>
              <a:rPr lang="en-CA" dirty="0"/>
              <a:t>activity.  For the dribbling and attacking space theme, a 1v1, or 2v2 activity with end zones could be used</a:t>
            </a:r>
            <a:r>
              <a:rPr lang="en-CA" dirty="0" smtClean="0"/>
              <a:t>.</a:t>
            </a:r>
            <a:endParaRPr lang="en-CA" dirty="0"/>
          </a:p>
        </p:txBody>
      </p:sp>
      <p:sp>
        <p:nvSpPr>
          <p:cNvPr id="6" name="TextBox 5"/>
          <p:cNvSpPr txBox="1"/>
          <p:nvPr/>
        </p:nvSpPr>
        <p:spPr>
          <a:xfrm>
            <a:off x="680484" y="4860229"/>
            <a:ext cx="11206716" cy="1200329"/>
          </a:xfrm>
          <a:prstGeom prst="rect">
            <a:avLst/>
          </a:prstGeom>
          <a:noFill/>
        </p:spPr>
        <p:txBody>
          <a:bodyPr wrap="square" rtlCol="0">
            <a:spAutoFit/>
          </a:bodyPr>
          <a:lstStyle/>
          <a:p>
            <a:pPr marL="285750" indent="-285750">
              <a:buFont typeface="Wingdings" panose="05000000000000000000" pitchFamily="2" charset="2"/>
              <a:buChar char="§"/>
            </a:pPr>
            <a:r>
              <a:rPr lang="en-CA" b="1" dirty="0">
                <a:solidFill>
                  <a:srgbClr val="FF0000"/>
                </a:solidFill>
              </a:rPr>
              <a:t>GLOBAL 20-25 mins </a:t>
            </a:r>
            <a:r>
              <a:rPr lang="en-CA" dirty="0"/>
              <a:t>– This final game should be as realistic as possible.  Goals should be included and the rules should be realistic.  This is an opportunity for the coach to observe if the players are able to implement the skills they have learnt in a real game situation.  Try not to intervene unless it is absolutely necessary.  Let the players try to think themselves out of situations</a:t>
            </a:r>
            <a:r>
              <a:rPr lang="en-CA" dirty="0" smtClean="0"/>
              <a:t>.</a:t>
            </a:r>
            <a:endParaRPr lang="en-CA" dirty="0"/>
          </a:p>
        </p:txBody>
      </p:sp>
      <p:sp>
        <p:nvSpPr>
          <p:cNvPr id="7" name="TextBox 6"/>
          <p:cNvSpPr txBox="1"/>
          <p:nvPr/>
        </p:nvSpPr>
        <p:spPr>
          <a:xfrm>
            <a:off x="680484" y="6060558"/>
            <a:ext cx="10951534" cy="646331"/>
          </a:xfrm>
          <a:prstGeom prst="rect">
            <a:avLst/>
          </a:prstGeom>
          <a:noFill/>
        </p:spPr>
        <p:txBody>
          <a:bodyPr wrap="square" rtlCol="0">
            <a:spAutoFit/>
          </a:bodyPr>
          <a:lstStyle/>
          <a:p>
            <a:r>
              <a:rPr lang="en-CA" dirty="0"/>
              <a:t>Below is a webinar from Canada Soccer to further explain the methodology:</a:t>
            </a:r>
          </a:p>
          <a:p>
            <a:r>
              <a:rPr lang="en-CA" dirty="0">
                <a:hlinkClick r:id="rId2"/>
              </a:rPr>
              <a:t>Https://</a:t>
            </a:r>
            <a:r>
              <a:rPr lang="en-CA" dirty="0" smtClean="0">
                <a:hlinkClick r:id="rId2"/>
              </a:rPr>
              <a:t>www.ontariosoccer.net/news_article/show/762439-webinar-let-the-game-be-the-teacher-gag-methodology-</a:t>
            </a:r>
            <a:endParaRPr lang="en-CA" dirty="0"/>
          </a:p>
        </p:txBody>
      </p:sp>
    </p:spTree>
    <p:extLst>
      <p:ext uri="{BB962C8B-B14F-4D97-AF65-F5344CB8AC3E}">
        <p14:creationId xmlns:p14="http://schemas.microsoft.com/office/powerpoint/2010/main" val="287899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activities (the 3 r’s)</a:t>
            </a:r>
            <a:endParaRPr lang="en-CA" dirty="0"/>
          </a:p>
        </p:txBody>
      </p:sp>
      <p:sp>
        <p:nvSpPr>
          <p:cNvPr id="3" name="Content Placeholder 2"/>
          <p:cNvSpPr>
            <a:spLocks noGrp="1"/>
          </p:cNvSpPr>
          <p:nvPr>
            <p:ph idx="1"/>
          </p:nvPr>
        </p:nvSpPr>
        <p:spPr>
          <a:xfrm>
            <a:off x="569000" y="1936657"/>
            <a:ext cx="11029615" cy="153400"/>
          </a:xfrm>
        </p:spPr>
        <p:txBody>
          <a:bodyPr anchor="t">
            <a:normAutofit fontScale="25000" lnSpcReduction="20000"/>
          </a:bodyPr>
          <a:lstStyle/>
          <a:p>
            <a:pPr marL="0" indent="0">
              <a:buNone/>
            </a:pPr>
            <a:endParaRPr lang="en-CA" b="1" dirty="0" smtClean="0"/>
          </a:p>
        </p:txBody>
      </p:sp>
      <p:sp>
        <p:nvSpPr>
          <p:cNvPr id="6" name="TextBox 5"/>
          <p:cNvSpPr txBox="1"/>
          <p:nvPr/>
        </p:nvSpPr>
        <p:spPr>
          <a:xfrm>
            <a:off x="617517" y="2232561"/>
            <a:ext cx="11055927" cy="1323439"/>
          </a:xfrm>
          <a:prstGeom prst="rect">
            <a:avLst/>
          </a:prstGeom>
          <a:noFill/>
        </p:spPr>
        <p:txBody>
          <a:bodyPr wrap="square" rtlCol="0">
            <a:spAutoFit/>
          </a:bodyPr>
          <a:lstStyle/>
          <a:p>
            <a:pPr lvl="1">
              <a:buFont typeface="Wingdings" panose="05000000000000000000" pitchFamily="2" charset="2"/>
              <a:buChar char="§"/>
            </a:pPr>
            <a:r>
              <a:rPr lang="en-CA" b="1" dirty="0">
                <a:solidFill>
                  <a:srgbClr val="FF0000"/>
                </a:solidFill>
              </a:rPr>
              <a:t>REALISTIC</a:t>
            </a:r>
            <a:r>
              <a:rPr lang="en-CA" b="1" dirty="0"/>
              <a:t> 	- </a:t>
            </a:r>
            <a:r>
              <a:rPr lang="en-CA" sz="2000" dirty="0"/>
              <a:t>Is the activity real to the game? (can it be transferred into a real game situation).</a:t>
            </a:r>
          </a:p>
          <a:p>
            <a:pPr marL="324000" lvl="1" indent="0">
              <a:buNone/>
            </a:pPr>
            <a:r>
              <a:rPr lang="en-CA" sz="2000" dirty="0"/>
              <a:t>				</a:t>
            </a:r>
            <a:r>
              <a:rPr lang="en-CA" sz="2000" dirty="0" smtClean="0"/>
              <a:t>	- </a:t>
            </a:r>
            <a:r>
              <a:rPr lang="en-CA" sz="2000" dirty="0"/>
              <a:t>Is the activity game based?</a:t>
            </a:r>
          </a:p>
          <a:p>
            <a:pPr marL="324000" lvl="1" indent="0">
              <a:buNone/>
            </a:pPr>
            <a:r>
              <a:rPr lang="en-CA" sz="2000" dirty="0"/>
              <a:t>				</a:t>
            </a:r>
            <a:r>
              <a:rPr lang="en-CA" sz="2000" dirty="0" smtClean="0"/>
              <a:t>	- </a:t>
            </a:r>
            <a:r>
              <a:rPr lang="en-CA" sz="2000" dirty="0"/>
              <a:t>Are the principles of play evident in the activity?</a:t>
            </a:r>
          </a:p>
          <a:p>
            <a:pPr marL="324000" lvl="1" indent="0">
              <a:buNone/>
            </a:pPr>
            <a:r>
              <a:rPr lang="en-CA" sz="2000" dirty="0"/>
              <a:t>				</a:t>
            </a:r>
            <a:r>
              <a:rPr lang="en-CA" sz="2000" dirty="0" smtClean="0"/>
              <a:t>	- </a:t>
            </a:r>
            <a:r>
              <a:rPr lang="en-CA" sz="2000" dirty="0"/>
              <a:t>Are the laws of the game part of the activity</a:t>
            </a:r>
            <a:r>
              <a:rPr lang="en-CA" sz="2000" dirty="0" smtClean="0"/>
              <a:t>?</a:t>
            </a:r>
            <a:endParaRPr lang="en-CA" sz="2000" dirty="0"/>
          </a:p>
        </p:txBody>
      </p:sp>
      <p:sp>
        <p:nvSpPr>
          <p:cNvPr id="7" name="TextBox 6"/>
          <p:cNvSpPr txBox="1"/>
          <p:nvPr/>
        </p:nvSpPr>
        <p:spPr>
          <a:xfrm>
            <a:off x="653143" y="3906982"/>
            <a:ext cx="11055927" cy="1015663"/>
          </a:xfrm>
          <a:prstGeom prst="rect">
            <a:avLst/>
          </a:prstGeom>
          <a:noFill/>
        </p:spPr>
        <p:txBody>
          <a:bodyPr wrap="square" rtlCol="0">
            <a:spAutoFit/>
          </a:bodyPr>
          <a:lstStyle/>
          <a:p>
            <a:pPr lvl="1">
              <a:buFont typeface="Wingdings" panose="05000000000000000000" pitchFamily="2" charset="2"/>
              <a:buChar char="§"/>
            </a:pPr>
            <a:r>
              <a:rPr lang="en-CA" b="1" dirty="0">
                <a:solidFill>
                  <a:srgbClr val="FF0000"/>
                </a:solidFill>
              </a:rPr>
              <a:t>RELEVANT</a:t>
            </a:r>
            <a:r>
              <a:rPr lang="en-CA" b="1" dirty="0"/>
              <a:t>	</a:t>
            </a:r>
            <a:r>
              <a:rPr lang="en-CA" dirty="0"/>
              <a:t>- </a:t>
            </a:r>
            <a:r>
              <a:rPr lang="en-CA" sz="2000" dirty="0"/>
              <a:t>Is the activity relevant to the age and ability of the players?</a:t>
            </a:r>
          </a:p>
          <a:p>
            <a:pPr marL="324000" lvl="1" indent="0">
              <a:buNone/>
            </a:pPr>
            <a:r>
              <a:rPr lang="en-CA" sz="2000" dirty="0"/>
              <a:t>				</a:t>
            </a:r>
            <a:r>
              <a:rPr lang="en-CA" sz="2000" dirty="0" smtClean="0"/>
              <a:t>	- </a:t>
            </a:r>
            <a:r>
              <a:rPr lang="en-CA" sz="2000" dirty="0"/>
              <a:t>Is the activity relevant to the theme of the session?</a:t>
            </a:r>
          </a:p>
          <a:p>
            <a:pPr marL="324000" lvl="1" indent="0">
              <a:buNone/>
            </a:pPr>
            <a:r>
              <a:rPr lang="en-CA" sz="2000" dirty="0"/>
              <a:t>				</a:t>
            </a:r>
            <a:r>
              <a:rPr lang="en-CA" sz="2000" dirty="0" smtClean="0"/>
              <a:t>	- </a:t>
            </a:r>
            <a:r>
              <a:rPr lang="en-CA" sz="2000" dirty="0"/>
              <a:t>Is the activity relevant to the game</a:t>
            </a:r>
            <a:r>
              <a:rPr lang="en-CA" sz="2000" dirty="0" smtClean="0"/>
              <a:t>?</a:t>
            </a:r>
            <a:endParaRPr lang="en-CA" sz="2000" dirty="0"/>
          </a:p>
        </p:txBody>
      </p:sp>
      <p:sp>
        <p:nvSpPr>
          <p:cNvPr id="8" name="TextBox 7"/>
          <p:cNvSpPr txBox="1"/>
          <p:nvPr/>
        </p:nvSpPr>
        <p:spPr>
          <a:xfrm>
            <a:off x="617517" y="5588859"/>
            <a:ext cx="11055927" cy="984885"/>
          </a:xfrm>
          <a:prstGeom prst="rect">
            <a:avLst/>
          </a:prstGeom>
          <a:noFill/>
        </p:spPr>
        <p:txBody>
          <a:bodyPr wrap="square" rtlCol="0">
            <a:spAutoFit/>
          </a:bodyPr>
          <a:lstStyle/>
          <a:p>
            <a:pPr lvl="1">
              <a:buFont typeface="Wingdings" panose="05000000000000000000" pitchFamily="2" charset="2"/>
              <a:buChar char="§"/>
            </a:pPr>
            <a:r>
              <a:rPr lang="en-CA" b="1" dirty="0">
                <a:solidFill>
                  <a:srgbClr val="FF0000"/>
                </a:solidFill>
              </a:rPr>
              <a:t>REPETATIVE</a:t>
            </a:r>
            <a:r>
              <a:rPr lang="en-CA" dirty="0"/>
              <a:t>	- </a:t>
            </a:r>
            <a:r>
              <a:rPr lang="en-CA" sz="2000" dirty="0"/>
              <a:t>Are all of the players given equal opportunity to try the task?</a:t>
            </a:r>
          </a:p>
          <a:p>
            <a:pPr marL="324000" lvl="1" indent="0">
              <a:buNone/>
            </a:pPr>
            <a:r>
              <a:rPr lang="en-CA" sz="2000" dirty="0"/>
              <a:t>				</a:t>
            </a:r>
            <a:r>
              <a:rPr lang="en-CA" sz="2000" dirty="0" smtClean="0"/>
              <a:t>	- </a:t>
            </a:r>
            <a:r>
              <a:rPr lang="en-CA" sz="2000" dirty="0"/>
              <a:t>How often do players get the opportunity to repeat the task?</a:t>
            </a:r>
          </a:p>
          <a:p>
            <a:endParaRPr lang="en-CA" dirty="0"/>
          </a:p>
        </p:txBody>
      </p:sp>
    </p:spTree>
    <p:extLst>
      <p:ext uri="{BB962C8B-B14F-4D97-AF65-F5344CB8AC3E}">
        <p14:creationId xmlns:p14="http://schemas.microsoft.com/office/powerpoint/2010/main" val="19818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activities (skill vs functional)</a:t>
            </a:r>
            <a:endParaRPr lang="en-CA"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297" y="1900809"/>
            <a:ext cx="3048000" cy="240993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37" y="4429496"/>
            <a:ext cx="3048000" cy="2321013"/>
          </a:xfrm>
          <a:prstGeom prst="rect">
            <a:avLst/>
          </a:prstGeom>
        </p:spPr>
      </p:pic>
      <p:sp>
        <p:nvSpPr>
          <p:cNvPr id="10" name="TextBox 9"/>
          <p:cNvSpPr txBox="1"/>
          <p:nvPr/>
        </p:nvSpPr>
        <p:spPr>
          <a:xfrm>
            <a:off x="3608832" y="1874951"/>
            <a:ext cx="8144256" cy="2554545"/>
          </a:xfrm>
          <a:prstGeom prst="rect">
            <a:avLst/>
          </a:prstGeom>
          <a:noFill/>
        </p:spPr>
        <p:txBody>
          <a:bodyPr wrap="square" rtlCol="0">
            <a:spAutoFit/>
          </a:bodyPr>
          <a:lstStyle/>
          <a:p>
            <a:r>
              <a:rPr lang="en-CA" sz="1600" b="1" dirty="0" smtClean="0">
                <a:solidFill>
                  <a:srgbClr val="FF0000"/>
                </a:solidFill>
              </a:rPr>
              <a:t>ANALYTICAL – SKILL</a:t>
            </a:r>
            <a:r>
              <a:rPr lang="en-CA" sz="1600" b="1" dirty="0" smtClean="0"/>
              <a:t>:  </a:t>
            </a:r>
            <a:r>
              <a:rPr lang="en-CA" sz="1600" dirty="0" smtClean="0"/>
              <a:t>Activity incorporates the principles of the game, but takes place in an area designated by the coach.  The size of the area will be determined by the age and ability of the players.  This activity should give the players lots of opportunity to repeat the themed skills and techniques of the activity.</a:t>
            </a:r>
          </a:p>
          <a:p>
            <a:endParaRPr lang="en-CA" sz="1600" b="1" dirty="0"/>
          </a:p>
          <a:p>
            <a:r>
              <a:rPr lang="en-CA" sz="1600" dirty="0" smtClean="0"/>
              <a:t>The illustration shows an activity in which an attacker has to find space to receive a pass and transition the ball to an available player .  This gives the coach ample opportunity to intervene and highlight the desired skills and techniques.  Rotation of players gives all players the opportunity to practice the skills.  This activity should have specific principles of the game incorporated into them</a:t>
            </a:r>
            <a:r>
              <a:rPr lang="en-CA" sz="1400" dirty="0" smtClean="0"/>
              <a:t>.</a:t>
            </a:r>
            <a:endParaRPr lang="en-CA" sz="1400" dirty="0"/>
          </a:p>
        </p:txBody>
      </p:sp>
      <p:sp>
        <p:nvSpPr>
          <p:cNvPr id="11" name="TextBox 10"/>
          <p:cNvSpPr txBox="1"/>
          <p:nvPr/>
        </p:nvSpPr>
        <p:spPr>
          <a:xfrm>
            <a:off x="3676649" y="4462775"/>
            <a:ext cx="7915275" cy="2062103"/>
          </a:xfrm>
          <a:prstGeom prst="rect">
            <a:avLst/>
          </a:prstGeom>
          <a:noFill/>
        </p:spPr>
        <p:txBody>
          <a:bodyPr wrap="square" rtlCol="0">
            <a:spAutoFit/>
          </a:bodyPr>
          <a:lstStyle/>
          <a:p>
            <a:r>
              <a:rPr lang="en-CA" sz="1600" b="1" dirty="0" smtClean="0">
                <a:solidFill>
                  <a:srgbClr val="FF0000"/>
                </a:solidFill>
              </a:rPr>
              <a:t>ANALYTICAL – FUNCTIONAL</a:t>
            </a:r>
            <a:r>
              <a:rPr lang="en-CA" sz="1600" b="1" dirty="0" smtClean="0"/>
              <a:t>:  </a:t>
            </a:r>
            <a:r>
              <a:rPr lang="en-CA" sz="1600" dirty="0" smtClean="0"/>
              <a:t>The activity takes place on a specific part of the field.  It incorporates realistic scenarios that allow the players to easily see how the skills relate to a real game situation. </a:t>
            </a:r>
          </a:p>
          <a:p>
            <a:endParaRPr lang="en-CA" sz="1600" dirty="0"/>
          </a:p>
          <a:p>
            <a:r>
              <a:rPr lang="en-CA" sz="1600" dirty="0" smtClean="0"/>
              <a:t>The illustration gives an example of a realistic defending situation.  The blue team are defending an attack down the right side of the field.  This activity gives the coach a great opportunity to intervene and explain where players should be and why this affects the play.  The activity should incorporate principles and laws of the game.</a:t>
            </a:r>
            <a:endParaRPr lang="en-CA" sz="1600" dirty="0"/>
          </a:p>
        </p:txBody>
      </p:sp>
    </p:spTree>
    <p:extLst>
      <p:ext uri="{BB962C8B-B14F-4D97-AF65-F5344CB8AC3E}">
        <p14:creationId xmlns:p14="http://schemas.microsoft.com/office/powerpoint/2010/main" val="12917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Small sided games</a:t>
            </a:r>
            <a:endParaRPr lang="en-CA" dirty="0"/>
          </a:p>
        </p:txBody>
      </p:sp>
      <p:sp>
        <p:nvSpPr>
          <p:cNvPr id="3" name="Content Placeholder 2"/>
          <p:cNvSpPr>
            <a:spLocks noGrp="1"/>
          </p:cNvSpPr>
          <p:nvPr>
            <p:ph idx="1"/>
          </p:nvPr>
        </p:nvSpPr>
        <p:spPr>
          <a:xfrm>
            <a:off x="581192" y="2180496"/>
            <a:ext cx="11029615" cy="1232555"/>
          </a:xfrm>
        </p:spPr>
        <p:txBody>
          <a:bodyPr anchor="t">
            <a:noAutofit/>
          </a:bodyPr>
          <a:lstStyle/>
          <a:p>
            <a:r>
              <a:rPr lang="en-CA" sz="2000" dirty="0" smtClean="0"/>
              <a:t>Small sided games give us an excellent opportunity to intervene and coach the players in real time.  Every practice session should have a specific lesson, technique or skill that you will focus on throughout the session.  Small sided games should incorporate principles and laws of the game.  The structure of the game can be adapted however,  to allow for a specific scenario to arise repeatedly. </a:t>
            </a:r>
            <a:endParaRPr lang="en-C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084" y="3572540"/>
            <a:ext cx="5191864" cy="3148894"/>
          </a:xfrm>
          <a:prstGeom prst="rect">
            <a:avLst/>
          </a:prstGeom>
        </p:spPr>
      </p:pic>
      <p:sp>
        <p:nvSpPr>
          <p:cNvPr id="5" name="TextBox 4"/>
          <p:cNvSpPr txBox="1"/>
          <p:nvPr/>
        </p:nvSpPr>
        <p:spPr>
          <a:xfrm>
            <a:off x="563526" y="3572540"/>
            <a:ext cx="5911702" cy="2862322"/>
          </a:xfrm>
          <a:prstGeom prst="rect">
            <a:avLst/>
          </a:prstGeom>
          <a:noFill/>
        </p:spPr>
        <p:txBody>
          <a:bodyPr wrap="square" rtlCol="0">
            <a:spAutoFit/>
          </a:bodyPr>
          <a:lstStyle/>
          <a:p>
            <a:r>
              <a:rPr lang="en-CA" dirty="0" smtClean="0"/>
              <a:t>The illustration shows a small sided game, where the formations have been specifically chosen to aide the session.</a:t>
            </a:r>
          </a:p>
          <a:p>
            <a:endParaRPr lang="en-CA" dirty="0"/>
          </a:p>
          <a:p>
            <a:r>
              <a:rPr lang="en-CA" dirty="0" smtClean="0"/>
              <a:t>The focus of the activity is “Defending The Flank”.  The coach would stress to the players to keep within their lines, and encourage the red team to disperse and stretch the field.   The formations allow the red team to get plenty of opportunities to try and stretch the blue defence with their unmarked wingers.  The coach can now work on defensive positioning with the blue team.</a:t>
            </a:r>
            <a:endParaRPr lang="en-CA" sz="2000" dirty="0"/>
          </a:p>
        </p:txBody>
      </p:sp>
    </p:spTree>
    <p:extLst>
      <p:ext uri="{BB962C8B-B14F-4D97-AF65-F5344CB8AC3E}">
        <p14:creationId xmlns:p14="http://schemas.microsoft.com/office/powerpoint/2010/main" val="37794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TC103457464[[fn=Dividend]]</Template>
  <TotalTime>4023</TotalTime>
  <Words>1554</Words>
  <Application>Microsoft Office PowerPoint</Application>
  <PresentationFormat>Custom</PresentationFormat>
  <Paragraphs>123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Dividend</vt:lpstr>
      <vt:lpstr>Creating a soccer training session</vt:lpstr>
      <vt:lpstr>CONTENTS:</vt:lpstr>
      <vt:lpstr>WARM UP</vt:lpstr>
      <vt:lpstr>WARM UP EXAMPLE:</vt:lpstr>
      <vt:lpstr>COOL DOWN</vt:lpstr>
      <vt:lpstr>Section structure – G.A.G. methodology</vt:lpstr>
      <vt:lpstr>Creating activities (the 3 r’s)</vt:lpstr>
      <vt:lpstr>Creating activities (skill vs functional)</vt:lpstr>
      <vt:lpstr>Small sided games</vt:lpstr>
      <vt:lpstr>interventions</vt:lpstr>
      <vt:lpstr>INTERVENTIONS  -  Coaching styles</vt:lpstr>
      <vt:lpstr>INTERVENTIONS – BUILDING BLOCKS</vt:lpstr>
      <vt:lpstr>PRINCIPLES OF SOCCER – ATTACKING</vt:lpstr>
      <vt:lpstr>PRINCIPLES OF SOCCER– DEFENDING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FERGUS/ELORA DISTRICT SOCCER COACHES INTRODUCTION COURSE</dc:title>
  <dc:creator>Dave Smith</dc:creator>
  <cp:lastModifiedBy>dave</cp:lastModifiedBy>
  <cp:revision>94</cp:revision>
  <dcterms:created xsi:type="dcterms:W3CDTF">2014-10-23T20:01:16Z</dcterms:created>
  <dcterms:modified xsi:type="dcterms:W3CDTF">2019-05-17T23:05:26Z</dcterms:modified>
</cp:coreProperties>
</file>